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6" r:id="rId4"/>
  </p:sldMasterIdLst>
  <p:notesMasterIdLst>
    <p:notesMasterId r:id="rId44"/>
  </p:notesMasterIdLst>
  <p:sldIdLst>
    <p:sldId id="256" r:id="rId5"/>
    <p:sldId id="257" r:id="rId6"/>
    <p:sldId id="258" r:id="rId7"/>
    <p:sldId id="297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9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USERS\OMER\DIS\CHAPTERS\FINAL%20DEFENSE\CHAPTERS\RESULTS\ImjectTableHist_nodul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USERS\OMER\DIS\CHAPTERS\FINAL%20DEFENSE\CHAPTERS\RESULTS\ImjectTableHist_nodules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D:\USERS\OMER\BACKED_UP\OMER_04_2009\DIS\RESULTS\EXPERIMENTS\LINEAR\TRAINLM\MODEL_LAYER-5\NODE_NUMBER-2_G1\EXCEL\TEST\GcmLayer_isip_test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NULL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NULL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ISSERTATION\RESULTS\Latest_Results_Re-organize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691106106841416"/>
          <c:y val="6.2047840610832732E-2"/>
          <c:w val="0.86833144979112087"/>
          <c:h val="0.75131096894138227"/>
        </c:manualLayout>
      </c:layout>
      <c:lineChart>
        <c:grouping val="standard"/>
        <c:varyColors val="0"/>
        <c:ser>
          <c:idx val="0"/>
          <c:order val="0"/>
          <c:tx>
            <c:strRef>
              <c:f>ImjectTableHist!$A$1</c:f>
              <c:strCache>
                <c:ptCount val="1"/>
                <c:pt idx="0">
                  <c:v>Nodule</c:v>
                </c:pt>
              </c:strCache>
            </c:strRef>
          </c:tx>
          <c:marker>
            <c:symbol val="none"/>
          </c:marker>
          <c:val>
            <c:numRef>
              <c:f>ImjectTableHist!$C$4:$C$1202</c:f>
              <c:numCache>
                <c:formatCode>General</c:formatCode>
                <c:ptCount val="1199"/>
                <c:pt idx="0">
                  <c:v>4.7491047937464146E-3</c:v>
                </c:pt>
                <c:pt idx="1">
                  <c:v>9.4982095874927598E-3</c:v>
                </c:pt>
                <c:pt idx="2">
                  <c:v>1.4247314381239141E-2</c:v>
                </c:pt>
                <c:pt idx="3">
                  <c:v>3.3243733556224994E-2</c:v>
                </c:pt>
                <c:pt idx="4">
                  <c:v>4.7491047937464045E-2</c:v>
                </c:pt>
                <c:pt idx="5">
                  <c:v>2.8494628762478276E-2</c:v>
                </c:pt>
                <c:pt idx="6">
                  <c:v>4.2741943143717424E-2</c:v>
                </c:pt>
                <c:pt idx="7">
                  <c:v>3.7992838349971088E-2</c:v>
                </c:pt>
                <c:pt idx="8">
                  <c:v>2.8494628762478276E-2</c:v>
                </c:pt>
                <c:pt idx="9">
                  <c:v>3.7992838349971088E-2</c:v>
                </c:pt>
                <c:pt idx="10">
                  <c:v>4.7491047937464146E-3</c:v>
                </c:pt>
                <c:pt idx="11">
                  <c:v>5.2240152731209702E-2</c:v>
                </c:pt>
                <c:pt idx="12">
                  <c:v>3.3243733556224994E-2</c:v>
                </c:pt>
                <c:pt idx="13">
                  <c:v>5.2240152731209702E-2</c:v>
                </c:pt>
                <c:pt idx="14">
                  <c:v>3.3243733556224994E-2</c:v>
                </c:pt>
                <c:pt idx="15">
                  <c:v>4.7491047937464045E-2</c:v>
                </c:pt>
                <c:pt idx="16">
                  <c:v>5.6989257524956552E-2</c:v>
                </c:pt>
                <c:pt idx="17">
                  <c:v>4.2741943143717424E-2</c:v>
                </c:pt>
                <c:pt idx="18">
                  <c:v>5.6989257524956552E-2</c:v>
                </c:pt>
                <c:pt idx="19">
                  <c:v>5.6989257524956552E-2</c:v>
                </c:pt>
                <c:pt idx="20">
                  <c:v>6.1738362318702916E-2</c:v>
                </c:pt>
                <c:pt idx="21">
                  <c:v>5.2240152731209702E-2</c:v>
                </c:pt>
                <c:pt idx="22">
                  <c:v>5.6989257524956552E-2</c:v>
                </c:pt>
                <c:pt idx="23">
                  <c:v>4.7491047937464045E-2</c:v>
                </c:pt>
                <c:pt idx="24">
                  <c:v>5.6989257524956552E-2</c:v>
                </c:pt>
                <c:pt idx="25">
                  <c:v>2.8494628762478276E-2</c:v>
                </c:pt>
                <c:pt idx="26">
                  <c:v>7.1236571906195992E-2</c:v>
                </c:pt>
                <c:pt idx="27">
                  <c:v>4.7491047937464045E-2</c:v>
                </c:pt>
                <c:pt idx="28">
                  <c:v>4.2741943143717424E-2</c:v>
                </c:pt>
                <c:pt idx="29">
                  <c:v>3.7992838349971088E-2</c:v>
                </c:pt>
                <c:pt idx="30">
                  <c:v>5.6989257524956552E-2</c:v>
                </c:pt>
                <c:pt idx="31">
                  <c:v>1.8996419174985554E-2</c:v>
                </c:pt>
                <c:pt idx="32">
                  <c:v>5.2240152731209702E-2</c:v>
                </c:pt>
                <c:pt idx="33">
                  <c:v>7.5985676699942134E-2</c:v>
                </c:pt>
                <c:pt idx="34">
                  <c:v>6.1738362318702916E-2</c:v>
                </c:pt>
                <c:pt idx="35">
                  <c:v>4.2741943143717424E-2</c:v>
                </c:pt>
                <c:pt idx="36">
                  <c:v>5.2240152731209702E-2</c:v>
                </c:pt>
                <c:pt idx="37">
                  <c:v>6.1738362318702916E-2</c:v>
                </c:pt>
                <c:pt idx="38">
                  <c:v>7.1236571906195992E-2</c:v>
                </c:pt>
                <c:pt idx="39">
                  <c:v>9.4982095874927563E-2</c:v>
                </c:pt>
                <c:pt idx="40">
                  <c:v>9.0232991081181227E-2</c:v>
                </c:pt>
                <c:pt idx="41">
                  <c:v>7.1236571906195992E-2</c:v>
                </c:pt>
                <c:pt idx="42">
                  <c:v>6.1738362318702916E-2</c:v>
                </c:pt>
                <c:pt idx="43">
                  <c:v>4.2741943143717424E-2</c:v>
                </c:pt>
                <c:pt idx="44">
                  <c:v>3.7992838349971088E-2</c:v>
                </c:pt>
                <c:pt idx="45">
                  <c:v>7.1236571906195992E-2</c:v>
                </c:pt>
                <c:pt idx="46">
                  <c:v>6.6487467112449558E-2</c:v>
                </c:pt>
                <c:pt idx="47">
                  <c:v>5.2240152731209702E-2</c:v>
                </c:pt>
                <c:pt idx="48">
                  <c:v>2.8494628762478276E-2</c:v>
                </c:pt>
                <c:pt idx="49">
                  <c:v>6.6487467112449558E-2</c:v>
                </c:pt>
                <c:pt idx="50">
                  <c:v>4.7491047937464045E-2</c:v>
                </c:pt>
                <c:pt idx="51">
                  <c:v>6.1738362318702916E-2</c:v>
                </c:pt>
                <c:pt idx="52">
                  <c:v>7.1236571906195992E-2</c:v>
                </c:pt>
                <c:pt idx="53">
                  <c:v>5.6989257524956552E-2</c:v>
                </c:pt>
                <c:pt idx="54">
                  <c:v>5.2240152731209702E-2</c:v>
                </c:pt>
                <c:pt idx="55">
                  <c:v>9.0232991081181227E-2</c:v>
                </c:pt>
                <c:pt idx="56">
                  <c:v>8.0734781493688526E-2</c:v>
                </c:pt>
                <c:pt idx="57">
                  <c:v>6.6487467112449558E-2</c:v>
                </c:pt>
                <c:pt idx="58">
                  <c:v>9.0232991081181227E-2</c:v>
                </c:pt>
                <c:pt idx="59">
                  <c:v>9.9731200668674247E-2</c:v>
                </c:pt>
                <c:pt idx="60">
                  <c:v>7.1236571906195992E-2</c:v>
                </c:pt>
                <c:pt idx="61">
                  <c:v>9.0232991081181227E-2</c:v>
                </c:pt>
                <c:pt idx="62">
                  <c:v>6.6487467112449558E-2</c:v>
                </c:pt>
                <c:pt idx="63">
                  <c:v>8.0734781493688526E-2</c:v>
                </c:pt>
                <c:pt idx="64">
                  <c:v>8.0734781493688526E-2</c:v>
                </c:pt>
                <c:pt idx="65">
                  <c:v>6.6487467112449558E-2</c:v>
                </c:pt>
                <c:pt idx="66">
                  <c:v>5.2240152731209702E-2</c:v>
                </c:pt>
                <c:pt idx="67">
                  <c:v>8.5483886287434682E-2</c:v>
                </c:pt>
                <c:pt idx="68">
                  <c:v>6.6487467112449558E-2</c:v>
                </c:pt>
                <c:pt idx="69">
                  <c:v>5.2240152731209702E-2</c:v>
                </c:pt>
                <c:pt idx="70">
                  <c:v>6.6487467112449558E-2</c:v>
                </c:pt>
                <c:pt idx="71">
                  <c:v>7.1236571906195992E-2</c:v>
                </c:pt>
                <c:pt idx="72">
                  <c:v>7.1236571906195992E-2</c:v>
                </c:pt>
                <c:pt idx="73">
                  <c:v>9.0232991081181227E-2</c:v>
                </c:pt>
                <c:pt idx="74">
                  <c:v>6.6487467112449558E-2</c:v>
                </c:pt>
                <c:pt idx="75">
                  <c:v>8.0734781493688526E-2</c:v>
                </c:pt>
                <c:pt idx="76">
                  <c:v>7.1236571906195992E-2</c:v>
                </c:pt>
                <c:pt idx="77">
                  <c:v>7.5985676699942134E-2</c:v>
                </c:pt>
                <c:pt idx="78">
                  <c:v>8.0734781493688526E-2</c:v>
                </c:pt>
                <c:pt idx="79">
                  <c:v>9.0232991081181227E-2</c:v>
                </c:pt>
                <c:pt idx="80">
                  <c:v>8.0734781493688526E-2</c:v>
                </c:pt>
                <c:pt idx="81">
                  <c:v>9.0232991081181227E-2</c:v>
                </c:pt>
                <c:pt idx="82">
                  <c:v>8.0734781493688526E-2</c:v>
                </c:pt>
                <c:pt idx="83">
                  <c:v>9.9731200668674247E-2</c:v>
                </c:pt>
                <c:pt idx="84">
                  <c:v>7.1236571906195992E-2</c:v>
                </c:pt>
                <c:pt idx="85">
                  <c:v>0.10448030546242033</c:v>
                </c:pt>
                <c:pt idx="86">
                  <c:v>8.5483886287434682E-2</c:v>
                </c:pt>
                <c:pt idx="87">
                  <c:v>8.5483886287434682E-2</c:v>
                </c:pt>
                <c:pt idx="88">
                  <c:v>9.4982095874927563E-2</c:v>
                </c:pt>
                <c:pt idx="89">
                  <c:v>9.9731200668674247E-2</c:v>
                </c:pt>
                <c:pt idx="90">
                  <c:v>7.5985676699942134E-2</c:v>
                </c:pt>
                <c:pt idx="91">
                  <c:v>7.1236571906195992E-2</c:v>
                </c:pt>
                <c:pt idx="92">
                  <c:v>0.11872761984366015</c:v>
                </c:pt>
                <c:pt idx="93">
                  <c:v>0.11397851504991309</c:v>
                </c:pt>
                <c:pt idx="94">
                  <c:v>7.1236571906195992E-2</c:v>
                </c:pt>
                <c:pt idx="95">
                  <c:v>0.10922941025616729</c:v>
                </c:pt>
                <c:pt idx="96">
                  <c:v>9.0232991081181227E-2</c:v>
                </c:pt>
                <c:pt idx="97">
                  <c:v>9.0232991081181227E-2</c:v>
                </c:pt>
                <c:pt idx="98">
                  <c:v>6.1738362318702916E-2</c:v>
                </c:pt>
                <c:pt idx="99">
                  <c:v>8.5483886287434682E-2</c:v>
                </c:pt>
                <c:pt idx="100">
                  <c:v>7.1236571906195992E-2</c:v>
                </c:pt>
                <c:pt idx="101">
                  <c:v>9.9731200668674247E-2</c:v>
                </c:pt>
                <c:pt idx="102">
                  <c:v>4.2741943143717424E-2</c:v>
                </c:pt>
                <c:pt idx="103">
                  <c:v>0.13772403901864497</c:v>
                </c:pt>
                <c:pt idx="104">
                  <c:v>0.12822582943115218</c:v>
                </c:pt>
                <c:pt idx="105">
                  <c:v>0.11397851504991309</c:v>
                </c:pt>
                <c:pt idx="106">
                  <c:v>7.5985676699942134E-2</c:v>
                </c:pt>
                <c:pt idx="107">
                  <c:v>9.0232991081181227E-2</c:v>
                </c:pt>
                <c:pt idx="108">
                  <c:v>9.0232991081181227E-2</c:v>
                </c:pt>
                <c:pt idx="109">
                  <c:v>8.0734781493688526E-2</c:v>
                </c:pt>
                <c:pt idx="110">
                  <c:v>0.10448030546242033</c:v>
                </c:pt>
                <c:pt idx="111">
                  <c:v>0.12822582943115218</c:v>
                </c:pt>
                <c:pt idx="112">
                  <c:v>9.4982095874927563E-2</c:v>
                </c:pt>
                <c:pt idx="113">
                  <c:v>0.13297493422489864</c:v>
                </c:pt>
                <c:pt idx="114">
                  <c:v>0.10448030546242033</c:v>
                </c:pt>
                <c:pt idx="115">
                  <c:v>0.10922941025616729</c:v>
                </c:pt>
                <c:pt idx="116">
                  <c:v>0.10922941025616729</c:v>
                </c:pt>
                <c:pt idx="117">
                  <c:v>0.12347672463740612</c:v>
                </c:pt>
                <c:pt idx="118">
                  <c:v>0.10922941025616729</c:v>
                </c:pt>
                <c:pt idx="119">
                  <c:v>0.11397851504991309</c:v>
                </c:pt>
                <c:pt idx="120">
                  <c:v>0.10922941025616729</c:v>
                </c:pt>
                <c:pt idx="121">
                  <c:v>0.14722224860613844</c:v>
                </c:pt>
                <c:pt idx="122">
                  <c:v>0.15672045819363173</c:v>
                </c:pt>
                <c:pt idx="123">
                  <c:v>0.13297493422489864</c:v>
                </c:pt>
                <c:pt idx="124">
                  <c:v>8.0734781493688526E-2</c:v>
                </c:pt>
                <c:pt idx="125">
                  <c:v>0.11397851504991309</c:v>
                </c:pt>
                <c:pt idx="126">
                  <c:v>0.15672045819363173</c:v>
                </c:pt>
                <c:pt idx="127">
                  <c:v>0.17571687736861602</c:v>
                </c:pt>
                <c:pt idx="128">
                  <c:v>0.15197135339988421</c:v>
                </c:pt>
                <c:pt idx="129">
                  <c:v>0.16146956298737736</c:v>
                </c:pt>
                <c:pt idx="130">
                  <c:v>0.12347672463740612</c:v>
                </c:pt>
                <c:pt idx="131">
                  <c:v>0.13297493422489864</c:v>
                </c:pt>
                <c:pt idx="132">
                  <c:v>0.22320792530607991</c:v>
                </c:pt>
                <c:pt idx="133">
                  <c:v>0.15197135339988421</c:v>
                </c:pt>
                <c:pt idx="134">
                  <c:v>0.13772403901864497</c:v>
                </c:pt>
                <c:pt idx="135">
                  <c:v>0.21845882051233562</c:v>
                </c:pt>
                <c:pt idx="136">
                  <c:v>0.11872761984366015</c:v>
                </c:pt>
                <c:pt idx="137">
                  <c:v>0.15672045819363173</c:v>
                </c:pt>
                <c:pt idx="138">
                  <c:v>0.12347672463740612</c:v>
                </c:pt>
                <c:pt idx="139">
                  <c:v>0.19471329654360287</c:v>
                </c:pt>
                <c:pt idx="140">
                  <c:v>0.10922941025616729</c:v>
                </c:pt>
                <c:pt idx="141">
                  <c:v>0.12822582943115218</c:v>
                </c:pt>
                <c:pt idx="142">
                  <c:v>0.12822582943115218</c:v>
                </c:pt>
                <c:pt idx="143">
                  <c:v>0.17571687736861602</c:v>
                </c:pt>
                <c:pt idx="144">
                  <c:v>0.15197135339988421</c:v>
                </c:pt>
                <c:pt idx="145">
                  <c:v>0.18046598216236565</c:v>
                </c:pt>
                <c:pt idx="146">
                  <c:v>0.10448030546242033</c:v>
                </c:pt>
                <c:pt idx="147">
                  <c:v>0.19471329654360287</c:v>
                </c:pt>
                <c:pt idx="148">
                  <c:v>0.12347672463740612</c:v>
                </c:pt>
                <c:pt idx="149">
                  <c:v>0.18046598216236565</c:v>
                </c:pt>
                <c:pt idx="150">
                  <c:v>0.18046598216236565</c:v>
                </c:pt>
                <c:pt idx="151">
                  <c:v>0.22320792530607991</c:v>
                </c:pt>
                <c:pt idx="152">
                  <c:v>0.2089606109248407</c:v>
                </c:pt>
                <c:pt idx="153">
                  <c:v>0.21370971571858705</c:v>
                </c:pt>
                <c:pt idx="154">
                  <c:v>0.13297493422489864</c:v>
                </c:pt>
                <c:pt idx="155">
                  <c:v>0.25645165886230425</c:v>
                </c:pt>
                <c:pt idx="156">
                  <c:v>0.15197135339988421</c:v>
                </c:pt>
                <c:pt idx="157">
                  <c:v>0.21370971571858705</c:v>
                </c:pt>
                <c:pt idx="158">
                  <c:v>0.18521508695611058</c:v>
                </c:pt>
                <c:pt idx="159">
                  <c:v>0.18046598216236565</c:v>
                </c:pt>
                <c:pt idx="160">
                  <c:v>0.17096777257487072</c:v>
                </c:pt>
                <c:pt idx="161">
                  <c:v>0.22795703009982773</c:v>
                </c:pt>
                <c:pt idx="162">
                  <c:v>0.1994624013373498</c:v>
                </c:pt>
                <c:pt idx="163">
                  <c:v>0.23745523968732085</c:v>
                </c:pt>
                <c:pt idx="164">
                  <c:v>0.18046598216236565</c:v>
                </c:pt>
                <c:pt idx="165">
                  <c:v>0.28494628762478535</c:v>
                </c:pt>
                <c:pt idx="166">
                  <c:v>0.18996419174985668</c:v>
                </c:pt>
                <c:pt idx="167">
                  <c:v>0.18996419174985668</c:v>
                </c:pt>
                <c:pt idx="168">
                  <c:v>0.17571687736861602</c:v>
                </c:pt>
                <c:pt idx="169">
                  <c:v>0.17096777257487072</c:v>
                </c:pt>
                <c:pt idx="170">
                  <c:v>0.17571687736861602</c:v>
                </c:pt>
                <c:pt idx="171">
                  <c:v>0.23745523968732085</c:v>
                </c:pt>
                <c:pt idx="172">
                  <c:v>0.18996419174985668</c:v>
                </c:pt>
                <c:pt idx="173">
                  <c:v>0.19471329654360287</c:v>
                </c:pt>
                <c:pt idx="174">
                  <c:v>0.15672045819363173</c:v>
                </c:pt>
                <c:pt idx="175">
                  <c:v>0.20421150613109568</c:v>
                </c:pt>
                <c:pt idx="176">
                  <c:v>0.1994624013373498</c:v>
                </c:pt>
                <c:pt idx="177">
                  <c:v>0.18996419174985668</c:v>
                </c:pt>
                <c:pt idx="178">
                  <c:v>0.16146956298737736</c:v>
                </c:pt>
                <c:pt idx="179">
                  <c:v>0.23270613489357361</c:v>
                </c:pt>
                <c:pt idx="180">
                  <c:v>0.14247314381239365</c:v>
                </c:pt>
                <c:pt idx="181">
                  <c:v>0.30869181159351461</c:v>
                </c:pt>
                <c:pt idx="182">
                  <c:v>0.22795703009982773</c:v>
                </c:pt>
                <c:pt idx="183">
                  <c:v>0.23745523968732085</c:v>
                </c:pt>
                <c:pt idx="184">
                  <c:v>0.22795703009982773</c:v>
                </c:pt>
                <c:pt idx="185">
                  <c:v>0.22320792530607991</c:v>
                </c:pt>
                <c:pt idx="186">
                  <c:v>0.23745523968732085</c:v>
                </c:pt>
                <c:pt idx="187">
                  <c:v>0.25645165886230425</c:v>
                </c:pt>
                <c:pt idx="188">
                  <c:v>0.16621866778112482</c:v>
                </c:pt>
                <c:pt idx="189">
                  <c:v>0.28494628762478535</c:v>
                </c:pt>
                <c:pt idx="190">
                  <c:v>0.17096777257487072</c:v>
                </c:pt>
                <c:pt idx="191">
                  <c:v>0.23745523968732085</c:v>
                </c:pt>
                <c:pt idx="192">
                  <c:v>0.13772403901864497</c:v>
                </c:pt>
                <c:pt idx="193">
                  <c:v>0.24695344927481191</c:v>
                </c:pt>
                <c:pt idx="194">
                  <c:v>0.22795703009982773</c:v>
                </c:pt>
                <c:pt idx="195">
                  <c:v>0.30394270679977137</c:v>
                </c:pt>
                <c:pt idx="196">
                  <c:v>0.23270613489357361</c:v>
                </c:pt>
                <c:pt idx="197">
                  <c:v>0.24695344927481191</c:v>
                </c:pt>
                <c:pt idx="198">
                  <c:v>0.22320792530607991</c:v>
                </c:pt>
                <c:pt idx="199">
                  <c:v>0.33243733556224953</c:v>
                </c:pt>
                <c:pt idx="200">
                  <c:v>0.24695344927481191</c:v>
                </c:pt>
                <c:pt idx="201">
                  <c:v>0.28494628762478535</c:v>
                </c:pt>
                <c:pt idx="202">
                  <c:v>0.22795703009982773</c:v>
                </c:pt>
                <c:pt idx="203">
                  <c:v>0.30869181159351461</c:v>
                </c:pt>
                <c:pt idx="204">
                  <c:v>0.2089606109248407</c:v>
                </c:pt>
                <c:pt idx="205">
                  <c:v>0.25645165886230425</c:v>
                </c:pt>
                <c:pt idx="206">
                  <c:v>0.18521508695611058</c:v>
                </c:pt>
                <c:pt idx="207">
                  <c:v>0.38942659308720917</c:v>
                </c:pt>
                <c:pt idx="208">
                  <c:v>0.18521508695611058</c:v>
                </c:pt>
                <c:pt idx="209">
                  <c:v>0.37517927870596623</c:v>
                </c:pt>
                <c:pt idx="210">
                  <c:v>0.23270613489357361</c:v>
                </c:pt>
                <c:pt idx="211">
                  <c:v>0.40842301226218858</c:v>
                </c:pt>
                <c:pt idx="212">
                  <c:v>0.21370971571858705</c:v>
                </c:pt>
                <c:pt idx="213">
                  <c:v>0.39892480267470176</c:v>
                </c:pt>
                <c:pt idx="214">
                  <c:v>0.20421150613109568</c:v>
                </c:pt>
                <c:pt idx="215">
                  <c:v>0.42741943143717431</c:v>
                </c:pt>
                <c:pt idx="216">
                  <c:v>0.2089606109248407</c:v>
                </c:pt>
                <c:pt idx="217">
                  <c:v>0.2944444972122795</c:v>
                </c:pt>
                <c:pt idx="218">
                  <c:v>0.18996419174985668</c:v>
                </c:pt>
                <c:pt idx="219">
                  <c:v>0.55564526086833033</c:v>
                </c:pt>
                <c:pt idx="220">
                  <c:v>0.20421150613109568</c:v>
                </c:pt>
                <c:pt idx="221">
                  <c:v>0.38467748829346027</c:v>
                </c:pt>
                <c:pt idx="222">
                  <c:v>0.23745523968732085</c:v>
                </c:pt>
                <c:pt idx="223">
                  <c:v>0.46066316499339877</c:v>
                </c:pt>
                <c:pt idx="224">
                  <c:v>0.24695344927481191</c:v>
                </c:pt>
                <c:pt idx="225">
                  <c:v>0.38467748829346027</c:v>
                </c:pt>
                <c:pt idx="226">
                  <c:v>0.22320792530607991</c:v>
                </c:pt>
                <c:pt idx="227">
                  <c:v>0.47491047937464448</c:v>
                </c:pt>
                <c:pt idx="228">
                  <c:v>0.32293912597475738</c:v>
                </c:pt>
                <c:pt idx="229">
                  <c:v>0.52715063210585245</c:v>
                </c:pt>
                <c:pt idx="230">
                  <c:v>0.2089606109248407</c:v>
                </c:pt>
                <c:pt idx="231">
                  <c:v>0.42741943143717431</c:v>
                </c:pt>
                <c:pt idx="232">
                  <c:v>0.19471329654360287</c:v>
                </c:pt>
                <c:pt idx="233">
                  <c:v>0.59838720401203838</c:v>
                </c:pt>
                <c:pt idx="234">
                  <c:v>0.26120076365605088</c:v>
                </c:pt>
                <c:pt idx="235">
                  <c:v>0.41792122184968533</c:v>
                </c:pt>
                <c:pt idx="236">
                  <c:v>0.27069897324354653</c:v>
                </c:pt>
                <c:pt idx="237">
                  <c:v>0.60788541359954684</c:v>
                </c:pt>
                <c:pt idx="238">
                  <c:v>0.2944444972122795</c:v>
                </c:pt>
                <c:pt idx="239">
                  <c:v>0.50340510813711559</c:v>
                </c:pt>
                <c:pt idx="240">
                  <c:v>0.22795703009982773</c:v>
                </c:pt>
                <c:pt idx="241">
                  <c:v>0.43691764102467129</c:v>
                </c:pt>
                <c:pt idx="242">
                  <c:v>0.19471329654360287</c:v>
                </c:pt>
                <c:pt idx="243">
                  <c:v>0.51765242251835564</c:v>
                </c:pt>
                <c:pt idx="244">
                  <c:v>0.21370971571858705</c:v>
                </c:pt>
                <c:pt idx="245">
                  <c:v>0.4226703266434278</c:v>
                </c:pt>
                <c:pt idx="246">
                  <c:v>0.22320792530607991</c:v>
                </c:pt>
                <c:pt idx="247">
                  <c:v>0.48440868896213324</c:v>
                </c:pt>
                <c:pt idx="248">
                  <c:v>0.15672045819363173</c:v>
                </c:pt>
                <c:pt idx="249">
                  <c:v>0.5081542129308626</c:v>
                </c:pt>
                <c:pt idx="250">
                  <c:v>0.23745523968732085</c:v>
                </c:pt>
                <c:pt idx="251">
                  <c:v>0.60313630880579006</c:v>
                </c:pt>
                <c:pt idx="252">
                  <c:v>0.1994624013373498</c:v>
                </c:pt>
                <c:pt idx="253">
                  <c:v>0.61738362318702922</c:v>
                </c:pt>
                <c:pt idx="254">
                  <c:v>0.26594986844979734</c:v>
                </c:pt>
                <c:pt idx="255">
                  <c:v>0.44641585061215988</c:v>
                </c:pt>
                <c:pt idx="256">
                  <c:v>0.21370971571858705</c:v>
                </c:pt>
                <c:pt idx="257">
                  <c:v>0.5081542129308626</c:v>
                </c:pt>
                <c:pt idx="258">
                  <c:v>0.29919360200602174</c:v>
                </c:pt>
                <c:pt idx="259">
                  <c:v>0.64112914715576164</c:v>
                </c:pt>
                <c:pt idx="260">
                  <c:v>0.23745523968732085</c:v>
                </c:pt>
                <c:pt idx="261">
                  <c:v>0.61263451839329008</c:v>
                </c:pt>
                <c:pt idx="262">
                  <c:v>0.16621866778112482</c:v>
                </c:pt>
                <c:pt idx="263">
                  <c:v>0.57939078483705375</c:v>
                </c:pt>
                <c:pt idx="264">
                  <c:v>0.24695344927481191</c:v>
                </c:pt>
                <c:pt idx="265">
                  <c:v>0.56514347045582414</c:v>
                </c:pt>
                <c:pt idx="266">
                  <c:v>0.21845882051233562</c:v>
                </c:pt>
                <c:pt idx="267">
                  <c:v>0.5081542129308626</c:v>
                </c:pt>
                <c:pt idx="268">
                  <c:v>0.2944444972122795</c:v>
                </c:pt>
                <c:pt idx="269">
                  <c:v>0.47016137458089152</c:v>
                </c:pt>
                <c:pt idx="270">
                  <c:v>0.21370971571858705</c:v>
                </c:pt>
                <c:pt idx="271">
                  <c:v>0.58888899442455178</c:v>
                </c:pt>
                <c:pt idx="272">
                  <c:v>0.27544807803729032</c:v>
                </c:pt>
                <c:pt idx="273">
                  <c:v>0.65537646153700024</c:v>
                </c:pt>
                <c:pt idx="274">
                  <c:v>0.24695344927481191</c:v>
                </c:pt>
                <c:pt idx="275">
                  <c:v>0.53189973689960179</c:v>
                </c:pt>
                <c:pt idx="276">
                  <c:v>0.18996419174985668</c:v>
                </c:pt>
                <c:pt idx="277">
                  <c:v>0.60313630880579006</c:v>
                </c:pt>
                <c:pt idx="278">
                  <c:v>0.23745523968732085</c:v>
                </c:pt>
                <c:pt idx="279">
                  <c:v>0.55564526086833033</c:v>
                </c:pt>
                <c:pt idx="280">
                  <c:v>0.21370971571858705</c:v>
                </c:pt>
                <c:pt idx="281">
                  <c:v>0.40842301226218858</c:v>
                </c:pt>
                <c:pt idx="282">
                  <c:v>0.16146956298737736</c:v>
                </c:pt>
                <c:pt idx="283">
                  <c:v>0.47016137458089152</c:v>
                </c:pt>
                <c:pt idx="284">
                  <c:v>0.1994624013373498</c:v>
                </c:pt>
                <c:pt idx="285">
                  <c:v>0.57464168004331784</c:v>
                </c:pt>
                <c:pt idx="286">
                  <c:v>0.23270613489357361</c:v>
                </c:pt>
                <c:pt idx="287">
                  <c:v>0.53664884169334592</c:v>
                </c:pt>
                <c:pt idx="288">
                  <c:v>0.26120076365605088</c:v>
                </c:pt>
                <c:pt idx="289">
                  <c:v>0.57464168004331784</c:v>
                </c:pt>
                <c:pt idx="290">
                  <c:v>0.26594986844979734</c:v>
                </c:pt>
                <c:pt idx="291">
                  <c:v>0.60313630880579006</c:v>
                </c:pt>
                <c:pt idx="292">
                  <c:v>0.25645165886230425</c:v>
                </c:pt>
                <c:pt idx="293">
                  <c:v>0.63638004236201473</c:v>
                </c:pt>
                <c:pt idx="294">
                  <c:v>0.20421150613109568</c:v>
                </c:pt>
                <c:pt idx="295">
                  <c:v>0.54614705128083363</c:v>
                </c:pt>
                <c:pt idx="296">
                  <c:v>0.26594986844979734</c:v>
                </c:pt>
                <c:pt idx="297">
                  <c:v>0.57939078483705375</c:v>
                </c:pt>
                <c:pt idx="298">
                  <c:v>0.27069897324354653</c:v>
                </c:pt>
                <c:pt idx="299">
                  <c:v>0.63163093756827604</c:v>
                </c:pt>
                <c:pt idx="300">
                  <c:v>0.28494628762478535</c:v>
                </c:pt>
                <c:pt idx="301">
                  <c:v>0.59363809921829813</c:v>
                </c:pt>
                <c:pt idx="302">
                  <c:v>0.27544807803729032</c:v>
                </c:pt>
                <c:pt idx="303">
                  <c:v>0.6933692998869716</c:v>
                </c:pt>
                <c:pt idx="304">
                  <c:v>0.27544807803729032</c:v>
                </c:pt>
                <c:pt idx="305">
                  <c:v>0.61263451839329008</c:v>
                </c:pt>
                <c:pt idx="306">
                  <c:v>0.21845882051233562</c:v>
                </c:pt>
                <c:pt idx="307">
                  <c:v>0.61738362318702922</c:v>
                </c:pt>
                <c:pt idx="308">
                  <c:v>0.24695344927481191</c:v>
                </c:pt>
                <c:pt idx="309">
                  <c:v>0.66012556633075181</c:v>
                </c:pt>
                <c:pt idx="310">
                  <c:v>0.25170255406855779</c:v>
                </c:pt>
                <c:pt idx="311">
                  <c:v>0.72661303344320294</c:v>
                </c:pt>
                <c:pt idx="312">
                  <c:v>0.28969539241852688</c:v>
                </c:pt>
                <c:pt idx="313">
                  <c:v>0.66487467112450227</c:v>
                </c:pt>
                <c:pt idx="314">
                  <c:v>0.25170255406855779</c:v>
                </c:pt>
                <c:pt idx="315">
                  <c:v>0.66012556633075181</c:v>
                </c:pt>
                <c:pt idx="316">
                  <c:v>0.28969539241852688</c:v>
                </c:pt>
                <c:pt idx="317">
                  <c:v>0.65537646153700024</c:v>
                </c:pt>
                <c:pt idx="318">
                  <c:v>0.29919360200602174</c:v>
                </c:pt>
                <c:pt idx="319">
                  <c:v>0.7836022909681527</c:v>
                </c:pt>
                <c:pt idx="320">
                  <c:v>0.23745523968732085</c:v>
                </c:pt>
                <c:pt idx="321">
                  <c:v>0.62688183277453102</c:v>
                </c:pt>
                <c:pt idx="322">
                  <c:v>0.35143375473723204</c:v>
                </c:pt>
                <c:pt idx="323">
                  <c:v>0.58413988963080465</c:v>
                </c:pt>
                <c:pt idx="324">
                  <c:v>0.2089606109248407</c:v>
                </c:pt>
                <c:pt idx="325">
                  <c:v>0.70286750947446408</c:v>
                </c:pt>
                <c:pt idx="326">
                  <c:v>0.33243733556224953</c:v>
                </c:pt>
                <c:pt idx="327">
                  <c:v>0.59838720401203838</c:v>
                </c:pt>
                <c:pt idx="328">
                  <c:v>0.23745523968732085</c:v>
                </c:pt>
                <c:pt idx="329">
                  <c:v>0.75035855741192781</c:v>
                </c:pt>
                <c:pt idx="330">
                  <c:v>0.34668464994348858</c:v>
                </c:pt>
                <c:pt idx="331">
                  <c:v>0.62688183277453102</c:v>
                </c:pt>
                <c:pt idx="332">
                  <c:v>0.32293912597475738</c:v>
                </c:pt>
                <c:pt idx="333">
                  <c:v>0.66962377591823963</c:v>
                </c:pt>
                <c:pt idx="334">
                  <c:v>0.31819002118100737</c:v>
                </c:pt>
                <c:pt idx="335">
                  <c:v>0.72661303344320294</c:v>
                </c:pt>
                <c:pt idx="336">
                  <c:v>0.23745523968732085</c:v>
                </c:pt>
                <c:pt idx="337">
                  <c:v>0.74560945261819889</c:v>
                </c:pt>
                <c:pt idx="338">
                  <c:v>0.19471329654360287</c:v>
                </c:pt>
                <c:pt idx="339">
                  <c:v>0.70286750947446408</c:v>
                </c:pt>
                <c:pt idx="340">
                  <c:v>0.30869181159351461</c:v>
                </c:pt>
                <c:pt idx="341">
                  <c:v>0.64112914715576164</c:v>
                </c:pt>
                <c:pt idx="342">
                  <c:v>0.28969539241852688</c:v>
                </c:pt>
                <c:pt idx="343">
                  <c:v>0.56514347045582414</c:v>
                </c:pt>
                <c:pt idx="344">
                  <c:v>0.38467748829346027</c:v>
                </c:pt>
                <c:pt idx="345">
                  <c:v>0.62688183277453102</c:v>
                </c:pt>
                <c:pt idx="346">
                  <c:v>0.30394270679977137</c:v>
                </c:pt>
                <c:pt idx="347">
                  <c:v>0.76460587179317585</c:v>
                </c:pt>
                <c:pt idx="348">
                  <c:v>0.25645165886230425</c:v>
                </c:pt>
                <c:pt idx="349">
                  <c:v>0.6933692998869716</c:v>
                </c:pt>
                <c:pt idx="350">
                  <c:v>0.41317211705593498</c:v>
                </c:pt>
                <c:pt idx="351">
                  <c:v>0.74560945261819889</c:v>
                </c:pt>
                <c:pt idx="352">
                  <c:v>0.33718644035599643</c:v>
                </c:pt>
                <c:pt idx="353">
                  <c:v>0.63638004236201473</c:v>
                </c:pt>
                <c:pt idx="354">
                  <c:v>0.30394270679977137</c:v>
                </c:pt>
                <c:pt idx="355">
                  <c:v>0.66487467112450227</c:v>
                </c:pt>
                <c:pt idx="356">
                  <c:v>0.37043017391222138</c:v>
                </c:pt>
                <c:pt idx="357">
                  <c:v>0.74086034782443511</c:v>
                </c:pt>
                <c:pt idx="358">
                  <c:v>0.36093196432472735</c:v>
                </c:pt>
                <c:pt idx="359">
                  <c:v>0.65537646153700024</c:v>
                </c:pt>
                <c:pt idx="360">
                  <c:v>0.40367390746844445</c:v>
                </c:pt>
                <c:pt idx="361">
                  <c:v>0.71236571906195656</c:v>
                </c:pt>
                <c:pt idx="362">
                  <c:v>0.37992838349971508</c:v>
                </c:pt>
                <c:pt idx="363">
                  <c:v>0.74086034782443511</c:v>
                </c:pt>
                <c:pt idx="364">
                  <c:v>0.30394270679977137</c:v>
                </c:pt>
                <c:pt idx="365">
                  <c:v>0.82634423411187641</c:v>
                </c:pt>
                <c:pt idx="366">
                  <c:v>0.36568106911847414</c:v>
                </c:pt>
                <c:pt idx="367">
                  <c:v>0.80259871014314199</c:v>
                </c:pt>
                <c:pt idx="368">
                  <c:v>0.39892480267470176</c:v>
                </c:pt>
                <c:pt idx="369">
                  <c:v>0.81209691973063058</c:v>
                </c:pt>
                <c:pt idx="370">
                  <c:v>0.31344091638726557</c:v>
                </c:pt>
                <c:pt idx="371">
                  <c:v>0.66487467112450227</c:v>
                </c:pt>
                <c:pt idx="372">
                  <c:v>0.39417569788095397</c:v>
                </c:pt>
                <c:pt idx="373">
                  <c:v>0.65537646153700024</c:v>
                </c:pt>
                <c:pt idx="374">
                  <c:v>0.46066316499339877</c:v>
                </c:pt>
                <c:pt idx="375">
                  <c:v>0.56039436566207268</c:v>
                </c:pt>
                <c:pt idx="376">
                  <c:v>0.43691764102467129</c:v>
                </c:pt>
                <c:pt idx="377">
                  <c:v>0.64587825194951476</c:v>
                </c:pt>
                <c:pt idx="378">
                  <c:v>0.50340510813711559</c:v>
                </c:pt>
                <c:pt idx="379">
                  <c:v>0.89283170122431965</c:v>
                </c:pt>
                <c:pt idx="380">
                  <c:v>0.42741943143717431</c:v>
                </c:pt>
                <c:pt idx="381">
                  <c:v>0.71236571906195656</c:v>
                </c:pt>
                <c:pt idx="382">
                  <c:v>0.34193554514973962</c:v>
                </c:pt>
                <c:pt idx="383">
                  <c:v>0.65062735674325833</c:v>
                </c:pt>
                <c:pt idx="384">
                  <c:v>0.34668464994348858</c:v>
                </c:pt>
                <c:pt idx="385">
                  <c:v>0.70761661426821065</c:v>
                </c:pt>
                <c:pt idx="386">
                  <c:v>0.28969539241852688</c:v>
                </c:pt>
                <c:pt idx="387">
                  <c:v>0.6933692998869716</c:v>
                </c:pt>
                <c:pt idx="388">
                  <c:v>0.2944444972122795</c:v>
                </c:pt>
                <c:pt idx="389">
                  <c:v>0.77885318617440991</c:v>
                </c:pt>
                <c:pt idx="390">
                  <c:v>0.41317211705593498</c:v>
                </c:pt>
                <c:pt idx="391">
                  <c:v>0.7218639286494497</c:v>
                </c:pt>
                <c:pt idx="392">
                  <c:v>0.43216853623092188</c:v>
                </c:pt>
                <c:pt idx="393">
                  <c:v>0.74086034782443511</c:v>
                </c:pt>
                <c:pt idx="394">
                  <c:v>0.28494628762478535</c:v>
                </c:pt>
                <c:pt idx="395">
                  <c:v>0.70761661426821065</c:v>
                </c:pt>
                <c:pt idx="396">
                  <c:v>0.36568106911847414</c:v>
                </c:pt>
                <c:pt idx="397">
                  <c:v>0.67912198550573621</c:v>
                </c:pt>
                <c:pt idx="398">
                  <c:v>0.34193554514973962</c:v>
                </c:pt>
                <c:pt idx="399">
                  <c:v>0.66962377591823963</c:v>
                </c:pt>
                <c:pt idx="400">
                  <c:v>0.34193554514973962</c:v>
                </c:pt>
                <c:pt idx="401">
                  <c:v>0.57939078483705375</c:v>
                </c:pt>
                <c:pt idx="402">
                  <c:v>0.43691764102467129</c:v>
                </c:pt>
                <c:pt idx="403">
                  <c:v>0.66487467112450227</c:v>
                </c:pt>
                <c:pt idx="404">
                  <c:v>0.4226703266434278</c:v>
                </c:pt>
                <c:pt idx="405">
                  <c:v>0.77410408138065956</c:v>
                </c:pt>
                <c:pt idx="406">
                  <c:v>0.35143375473723204</c:v>
                </c:pt>
                <c:pt idx="407">
                  <c:v>0.67437288071198576</c:v>
                </c:pt>
                <c:pt idx="408">
                  <c:v>0.47491047937464448</c:v>
                </c:pt>
                <c:pt idx="409">
                  <c:v>0.83109333890561632</c:v>
                </c:pt>
                <c:pt idx="410">
                  <c:v>0.36093196432472735</c:v>
                </c:pt>
                <c:pt idx="411">
                  <c:v>0.72661303344320294</c:v>
                </c:pt>
                <c:pt idx="412">
                  <c:v>0.43691764102467129</c:v>
                </c:pt>
                <c:pt idx="413">
                  <c:v>0.64587825194951476</c:v>
                </c:pt>
                <c:pt idx="414">
                  <c:v>0.36568106911847414</c:v>
                </c:pt>
                <c:pt idx="415">
                  <c:v>0.76935497658691365</c:v>
                </c:pt>
                <c:pt idx="416">
                  <c:v>0.35143375473723204</c:v>
                </c:pt>
                <c:pt idx="417">
                  <c:v>0.76460587179317585</c:v>
                </c:pt>
                <c:pt idx="418">
                  <c:v>0.46066316499339877</c:v>
                </c:pt>
                <c:pt idx="419">
                  <c:v>0.82634423411187641</c:v>
                </c:pt>
                <c:pt idx="420">
                  <c:v>0.28019718283103623</c:v>
                </c:pt>
                <c:pt idx="421">
                  <c:v>0.79310050055564529</c:v>
                </c:pt>
                <c:pt idx="422">
                  <c:v>0.35618285953098039</c:v>
                </c:pt>
                <c:pt idx="423">
                  <c:v>0.66487467112450227</c:v>
                </c:pt>
                <c:pt idx="424">
                  <c:v>0.44641585061215988</c:v>
                </c:pt>
                <c:pt idx="425">
                  <c:v>0.85483886287434863</c:v>
                </c:pt>
                <c:pt idx="426">
                  <c:v>0.36568106911847414</c:v>
                </c:pt>
                <c:pt idx="427">
                  <c:v>0.89758080601806634</c:v>
                </c:pt>
                <c:pt idx="428">
                  <c:v>0.48440868896213324</c:v>
                </c:pt>
                <c:pt idx="429">
                  <c:v>0.71236571906195656</c:v>
                </c:pt>
                <c:pt idx="430">
                  <c:v>0.42741943143717431</c:v>
                </c:pt>
                <c:pt idx="431">
                  <c:v>0.90707901560556359</c:v>
                </c:pt>
                <c:pt idx="432">
                  <c:v>0.4226703266434278</c:v>
                </c:pt>
                <c:pt idx="433">
                  <c:v>0.79310050055564529</c:v>
                </c:pt>
                <c:pt idx="434">
                  <c:v>0.47965958416838428</c:v>
                </c:pt>
                <c:pt idx="435">
                  <c:v>0.50340510813711559</c:v>
                </c:pt>
                <c:pt idx="436">
                  <c:v>0.42741943143717431</c:v>
                </c:pt>
                <c:pt idx="437">
                  <c:v>0.7836022909681527</c:v>
                </c:pt>
                <c:pt idx="438">
                  <c:v>0.43691764102467129</c:v>
                </c:pt>
                <c:pt idx="439">
                  <c:v>0.7218639286494497</c:v>
                </c:pt>
                <c:pt idx="440">
                  <c:v>0.39417569788095397</c:v>
                </c:pt>
                <c:pt idx="441">
                  <c:v>0.66487467112450227</c:v>
                </c:pt>
                <c:pt idx="442">
                  <c:v>0.31819002118100737</c:v>
                </c:pt>
                <c:pt idx="443">
                  <c:v>0.77410408138065956</c:v>
                </c:pt>
                <c:pt idx="444">
                  <c:v>0.44641585061215988</c:v>
                </c:pt>
                <c:pt idx="445">
                  <c:v>0.75035855741192781</c:v>
                </c:pt>
                <c:pt idx="446">
                  <c:v>0.45591406019965686</c:v>
                </c:pt>
                <c:pt idx="447">
                  <c:v>1.0210575306554721</c:v>
                </c:pt>
                <c:pt idx="448">
                  <c:v>0.44641585061215988</c:v>
                </c:pt>
                <c:pt idx="449">
                  <c:v>0.65062735674325833</c:v>
                </c:pt>
                <c:pt idx="450">
                  <c:v>0.41317211705593498</c:v>
                </c:pt>
                <c:pt idx="451">
                  <c:v>0.81684602452438226</c:v>
                </c:pt>
                <c:pt idx="452">
                  <c:v>0.50340510813711559</c:v>
                </c:pt>
                <c:pt idx="453">
                  <c:v>0.79784960534939875</c:v>
                </c:pt>
                <c:pt idx="454">
                  <c:v>0.49390689854962705</c:v>
                </c:pt>
                <c:pt idx="455">
                  <c:v>0.71236571906195656</c:v>
                </c:pt>
                <c:pt idx="456">
                  <c:v>0.37992838349971508</c:v>
                </c:pt>
                <c:pt idx="457">
                  <c:v>0.72661303344320294</c:v>
                </c:pt>
                <c:pt idx="458">
                  <c:v>0.46066316499339877</c:v>
                </c:pt>
                <c:pt idx="459">
                  <c:v>0.75985676699942062</c:v>
                </c:pt>
                <c:pt idx="460">
                  <c:v>0.39892480267470176</c:v>
                </c:pt>
                <c:pt idx="461">
                  <c:v>0.74086034782443511</c:v>
                </c:pt>
                <c:pt idx="462">
                  <c:v>0.47491047937464448</c:v>
                </c:pt>
                <c:pt idx="463">
                  <c:v>0.8690861772555919</c:v>
                </c:pt>
                <c:pt idx="464">
                  <c:v>0.34193554514973962</c:v>
                </c:pt>
                <c:pt idx="465">
                  <c:v>0.8453406532868607</c:v>
                </c:pt>
                <c:pt idx="466">
                  <c:v>0.42741943143717431</c:v>
                </c:pt>
                <c:pt idx="467">
                  <c:v>0.73136213823693719</c:v>
                </c:pt>
                <c:pt idx="468">
                  <c:v>0.35618285953098039</c:v>
                </c:pt>
                <c:pt idx="469">
                  <c:v>0.80259871014314199</c:v>
                </c:pt>
                <c:pt idx="470">
                  <c:v>0.56514347045582414</c:v>
                </c:pt>
                <c:pt idx="471">
                  <c:v>0.92132632998679309</c:v>
                </c:pt>
                <c:pt idx="472">
                  <c:v>0.36093196432472735</c:v>
                </c:pt>
                <c:pt idx="473">
                  <c:v>0.79784960534939875</c:v>
                </c:pt>
                <c:pt idx="474">
                  <c:v>0.39417569788095397</c:v>
                </c:pt>
                <c:pt idx="475">
                  <c:v>0.77885318617440991</c:v>
                </c:pt>
                <c:pt idx="476">
                  <c:v>0.58888899442455178</c:v>
                </c:pt>
                <c:pt idx="477">
                  <c:v>0.6933692998869716</c:v>
                </c:pt>
                <c:pt idx="478">
                  <c:v>0.48915779375588003</c:v>
                </c:pt>
                <c:pt idx="479">
                  <c:v>0.69811840468071884</c:v>
                </c:pt>
                <c:pt idx="480">
                  <c:v>0.40842301226218858</c:v>
                </c:pt>
                <c:pt idx="481">
                  <c:v>0.47491047937464448</c:v>
                </c:pt>
                <c:pt idx="482">
                  <c:v>0.47965958416838428</c:v>
                </c:pt>
                <c:pt idx="483">
                  <c:v>0.67912198550573621</c:v>
                </c:pt>
                <c:pt idx="484">
                  <c:v>0.37043017391222138</c:v>
                </c:pt>
                <c:pt idx="485">
                  <c:v>0.75035855741192781</c:v>
                </c:pt>
                <c:pt idx="486">
                  <c:v>0.47491047937464448</c:v>
                </c:pt>
                <c:pt idx="487">
                  <c:v>0.68862019509322592</c:v>
                </c:pt>
                <c:pt idx="488">
                  <c:v>0.41792122184968533</c:v>
                </c:pt>
                <c:pt idx="489">
                  <c:v>0.82634423411187641</c:v>
                </c:pt>
                <c:pt idx="490">
                  <c:v>0.49390689854962705</c:v>
                </c:pt>
                <c:pt idx="491">
                  <c:v>0.76935497658691365</c:v>
                </c:pt>
                <c:pt idx="492">
                  <c:v>0.43691764102467129</c:v>
                </c:pt>
                <c:pt idx="493">
                  <c:v>0.64587825194951476</c:v>
                </c:pt>
                <c:pt idx="494">
                  <c:v>0.45116495540590601</c:v>
                </c:pt>
                <c:pt idx="495">
                  <c:v>0.76460587179317585</c:v>
                </c:pt>
                <c:pt idx="496">
                  <c:v>0.39417569788095397</c:v>
                </c:pt>
                <c:pt idx="497">
                  <c:v>0.75985676699942062</c:v>
                </c:pt>
                <c:pt idx="498">
                  <c:v>0.54139794648708761</c:v>
                </c:pt>
                <c:pt idx="499">
                  <c:v>0.85958796766809464</c:v>
                </c:pt>
                <c:pt idx="500">
                  <c:v>0.39417569788095397</c:v>
                </c:pt>
                <c:pt idx="501">
                  <c:v>0.85958796766809464</c:v>
                </c:pt>
                <c:pt idx="502">
                  <c:v>0.42741943143717431</c:v>
                </c:pt>
                <c:pt idx="503">
                  <c:v>0.70761661426821065</c:v>
                </c:pt>
                <c:pt idx="504">
                  <c:v>0.45116495540590601</c:v>
                </c:pt>
                <c:pt idx="505">
                  <c:v>0.79310050055564529</c:v>
                </c:pt>
                <c:pt idx="506">
                  <c:v>0.49390689854962705</c:v>
                </c:pt>
                <c:pt idx="507">
                  <c:v>0.77885318617440991</c:v>
                </c:pt>
                <c:pt idx="508">
                  <c:v>0.52715063210585245</c:v>
                </c:pt>
                <c:pt idx="509">
                  <c:v>0.75985676699942062</c:v>
                </c:pt>
                <c:pt idx="510">
                  <c:v>0.40842301226218858</c:v>
                </c:pt>
                <c:pt idx="511">
                  <c:v>0.72661303344320294</c:v>
                </c:pt>
                <c:pt idx="512">
                  <c:v>0.55089615607458708</c:v>
                </c:pt>
                <c:pt idx="513">
                  <c:v>0.71711482385570324</c:v>
                </c:pt>
                <c:pt idx="514">
                  <c:v>0.54614705128083363</c:v>
                </c:pt>
                <c:pt idx="515">
                  <c:v>0.85483886287434863</c:v>
                </c:pt>
                <c:pt idx="516">
                  <c:v>0.60788541359954684</c:v>
                </c:pt>
                <c:pt idx="517">
                  <c:v>0.79784960534939875</c:v>
                </c:pt>
                <c:pt idx="518">
                  <c:v>0.44641585061215988</c:v>
                </c:pt>
                <c:pt idx="519">
                  <c:v>0.62688183277453102</c:v>
                </c:pt>
                <c:pt idx="520">
                  <c:v>0.45116495540590601</c:v>
                </c:pt>
                <c:pt idx="521">
                  <c:v>0.81209691973063058</c:v>
                </c:pt>
                <c:pt idx="522">
                  <c:v>0.43691764102467129</c:v>
                </c:pt>
                <c:pt idx="523">
                  <c:v>0.71236571906195656</c:v>
                </c:pt>
                <c:pt idx="524">
                  <c:v>0.47016137458089152</c:v>
                </c:pt>
                <c:pt idx="525">
                  <c:v>1.025806635449209</c:v>
                </c:pt>
                <c:pt idx="526">
                  <c:v>0.36093196432472735</c:v>
                </c:pt>
                <c:pt idx="527">
                  <c:v>0.7836022909681527</c:v>
                </c:pt>
                <c:pt idx="528">
                  <c:v>0.45591406019965686</c:v>
                </c:pt>
                <c:pt idx="529">
                  <c:v>0.68862019509322592</c:v>
                </c:pt>
                <c:pt idx="530">
                  <c:v>0.44166674581841386</c:v>
                </c:pt>
                <c:pt idx="531">
                  <c:v>0.8453406532868607</c:v>
                </c:pt>
                <c:pt idx="532">
                  <c:v>0.37043017391222138</c:v>
                </c:pt>
                <c:pt idx="533">
                  <c:v>0.65062735674325833</c:v>
                </c:pt>
                <c:pt idx="534">
                  <c:v>0.42741943143717431</c:v>
                </c:pt>
                <c:pt idx="535">
                  <c:v>0.71711482385570324</c:v>
                </c:pt>
                <c:pt idx="536">
                  <c:v>0.40842301226218858</c:v>
                </c:pt>
                <c:pt idx="537">
                  <c:v>0.91657722519305107</c:v>
                </c:pt>
                <c:pt idx="538">
                  <c:v>0.40842301226218858</c:v>
                </c:pt>
                <c:pt idx="539">
                  <c:v>0.96406827313051935</c:v>
                </c:pt>
                <c:pt idx="540">
                  <c:v>0.28019718283103623</c:v>
                </c:pt>
                <c:pt idx="541">
                  <c:v>0.85958796766809464</c:v>
                </c:pt>
                <c:pt idx="542">
                  <c:v>0.41792122184968533</c:v>
                </c:pt>
                <c:pt idx="543">
                  <c:v>0.90232991081181202</c:v>
                </c:pt>
                <c:pt idx="544">
                  <c:v>0.44641585061215988</c:v>
                </c:pt>
                <c:pt idx="545">
                  <c:v>0.77410408138065956</c:v>
                </c:pt>
                <c:pt idx="546">
                  <c:v>0.4654122697871495</c:v>
                </c:pt>
                <c:pt idx="547">
                  <c:v>0.62213272798077568</c:v>
                </c:pt>
                <c:pt idx="548">
                  <c:v>0.37043017391222138</c:v>
                </c:pt>
                <c:pt idx="549">
                  <c:v>0.8073478149368889</c:v>
                </c:pt>
                <c:pt idx="550">
                  <c:v>0.33243733556224953</c:v>
                </c:pt>
                <c:pt idx="551">
                  <c:v>0.8690861772555919</c:v>
                </c:pt>
                <c:pt idx="552">
                  <c:v>0.28494628762478535</c:v>
                </c:pt>
                <c:pt idx="553">
                  <c:v>0.91657722519305107</c:v>
                </c:pt>
                <c:pt idx="554">
                  <c:v>0.45591406019965686</c:v>
                </c:pt>
                <c:pt idx="555">
                  <c:v>0.71711482385570324</c:v>
                </c:pt>
                <c:pt idx="556">
                  <c:v>0.29919360200602174</c:v>
                </c:pt>
                <c:pt idx="557">
                  <c:v>0.72661303344320294</c:v>
                </c:pt>
                <c:pt idx="558">
                  <c:v>0.45116495540590601</c:v>
                </c:pt>
                <c:pt idx="559">
                  <c:v>0.8073478149368889</c:v>
                </c:pt>
                <c:pt idx="560">
                  <c:v>0.34668464994348858</c:v>
                </c:pt>
                <c:pt idx="561">
                  <c:v>0.82634423411187641</c:v>
                </c:pt>
                <c:pt idx="562">
                  <c:v>0.34668464994348858</c:v>
                </c:pt>
                <c:pt idx="563">
                  <c:v>0.73611124303068964</c:v>
                </c:pt>
                <c:pt idx="564">
                  <c:v>0.47965958416838428</c:v>
                </c:pt>
                <c:pt idx="565">
                  <c:v>0.65537646153700024</c:v>
                </c:pt>
                <c:pt idx="566">
                  <c:v>0.39892480267470176</c:v>
                </c:pt>
                <c:pt idx="567">
                  <c:v>0.75985676699942062</c:v>
                </c:pt>
                <c:pt idx="568">
                  <c:v>0.53189973689960179</c:v>
                </c:pt>
                <c:pt idx="569">
                  <c:v>0.69811840468071884</c:v>
                </c:pt>
                <c:pt idx="570">
                  <c:v>0.43216853623092188</c:v>
                </c:pt>
                <c:pt idx="571">
                  <c:v>0.75510766220567949</c:v>
                </c:pt>
                <c:pt idx="572">
                  <c:v>0.47491047937464448</c:v>
                </c:pt>
                <c:pt idx="573">
                  <c:v>0.79310050055564529</c:v>
                </c:pt>
                <c:pt idx="574">
                  <c:v>0.45116495540590601</c:v>
                </c:pt>
                <c:pt idx="575">
                  <c:v>0.74560945261819889</c:v>
                </c:pt>
                <c:pt idx="576">
                  <c:v>0.5081542129308626</c:v>
                </c:pt>
                <c:pt idx="577">
                  <c:v>0.81684602452438226</c:v>
                </c:pt>
                <c:pt idx="578">
                  <c:v>0.45591406019965686</c:v>
                </c:pt>
                <c:pt idx="579">
                  <c:v>0.81684602452438226</c:v>
                </c:pt>
                <c:pt idx="580">
                  <c:v>0.43691764102467129</c:v>
                </c:pt>
                <c:pt idx="581">
                  <c:v>0.59838720401203838</c:v>
                </c:pt>
                <c:pt idx="582">
                  <c:v>0.57464168004331784</c:v>
                </c:pt>
                <c:pt idx="583">
                  <c:v>0.91657722519305107</c:v>
                </c:pt>
                <c:pt idx="584">
                  <c:v>0.37043017391222138</c:v>
                </c:pt>
                <c:pt idx="585">
                  <c:v>0.82634423411187641</c:v>
                </c:pt>
                <c:pt idx="586">
                  <c:v>0.46066316499339877</c:v>
                </c:pt>
                <c:pt idx="587">
                  <c:v>0.82159512931812362</c:v>
                </c:pt>
                <c:pt idx="588">
                  <c:v>0.43691764102467129</c:v>
                </c:pt>
                <c:pt idx="589">
                  <c:v>0.83109333890561632</c:v>
                </c:pt>
                <c:pt idx="590">
                  <c:v>0.41317211705593498</c:v>
                </c:pt>
                <c:pt idx="591">
                  <c:v>0.66487467112450227</c:v>
                </c:pt>
                <c:pt idx="592">
                  <c:v>0.39892480267470176</c:v>
                </c:pt>
                <c:pt idx="593">
                  <c:v>0.92132632998679309</c:v>
                </c:pt>
                <c:pt idx="594">
                  <c:v>0.37992838349971508</c:v>
                </c:pt>
                <c:pt idx="595">
                  <c:v>0.79784960534939875</c:v>
                </c:pt>
                <c:pt idx="596">
                  <c:v>0.39892480267470176</c:v>
                </c:pt>
                <c:pt idx="597">
                  <c:v>0.92132632998679309</c:v>
                </c:pt>
                <c:pt idx="598">
                  <c:v>0.36568106911847414</c:v>
                </c:pt>
                <c:pt idx="599">
                  <c:v>0.8073478149368889</c:v>
                </c:pt>
                <c:pt idx="600">
                  <c:v>0.33243733556224953</c:v>
                </c:pt>
                <c:pt idx="601">
                  <c:v>0.90707901560556359</c:v>
                </c:pt>
                <c:pt idx="602">
                  <c:v>0.48915779375588003</c:v>
                </c:pt>
                <c:pt idx="603">
                  <c:v>0.77885318617440991</c:v>
                </c:pt>
                <c:pt idx="604">
                  <c:v>0.35618285953098039</c:v>
                </c:pt>
                <c:pt idx="605">
                  <c:v>0.60313630880579006</c:v>
                </c:pt>
                <c:pt idx="606">
                  <c:v>0.42741943143717431</c:v>
                </c:pt>
                <c:pt idx="607">
                  <c:v>0.64587825194951476</c:v>
                </c:pt>
                <c:pt idx="608">
                  <c:v>0.39417569788095397</c:v>
                </c:pt>
                <c:pt idx="609">
                  <c:v>0.8453406532868607</c:v>
                </c:pt>
                <c:pt idx="610">
                  <c:v>0.49865600334337207</c:v>
                </c:pt>
                <c:pt idx="611">
                  <c:v>0.60313630880579006</c:v>
                </c:pt>
                <c:pt idx="612">
                  <c:v>0.48915779375588003</c:v>
                </c:pt>
                <c:pt idx="613">
                  <c:v>0.70286750947446408</c:v>
                </c:pt>
                <c:pt idx="614">
                  <c:v>0.45591406019965686</c:v>
                </c:pt>
                <c:pt idx="615">
                  <c:v>0.76935497658691365</c:v>
                </c:pt>
                <c:pt idx="616">
                  <c:v>0.46066316499339877</c:v>
                </c:pt>
                <c:pt idx="617">
                  <c:v>0.7218639286494497</c:v>
                </c:pt>
                <c:pt idx="618">
                  <c:v>0.5081542129308626</c:v>
                </c:pt>
                <c:pt idx="619">
                  <c:v>0.7218639286494497</c:v>
                </c:pt>
                <c:pt idx="620">
                  <c:v>0.48915779375588003</c:v>
                </c:pt>
                <c:pt idx="621">
                  <c:v>0.83109333890561632</c:v>
                </c:pt>
                <c:pt idx="622">
                  <c:v>0.41317211705593498</c:v>
                </c:pt>
                <c:pt idx="623">
                  <c:v>0.76935497658691365</c:v>
                </c:pt>
                <c:pt idx="624">
                  <c:v>0.41317211705593498</c:v>
                </c:pt>
                <c:pt idx="625">
                  <c:v>0.91657722519305107</c:v>
                </c:pt>
                <c:pt idx="626">
                  <c:v>0.32293912597475738</c:v>
                </c:pt>
                <c:pt idx="627">
                  <c:v>0.81209691973063058</c:v>
                </c:pt>
                <c:pt idx="628">
                  <c:v>0.43691764102467129</c:v>
                </c:pt>
                <c:pt idx="629">
                  <c:v>0.71711482385570324</c:v>
                </c:pt>
                <c:pt idx="630">
                  <c:v>0.47965958416838428</c:v>
                </c:pt>
                <c:pt idx="631">
                  <c:v>0.75510766220567949</c:v>
                </c:pt>
                <c:pt idx="632">
                  <c:v>0.48440868896213324</c:v>
                </c:pt>
                <c:pt idx="633">
                  <c:v>0.77410408138065956</c:v>
                </c:pt>
                <c:pt idx="634">
                  <c:v>0.39417569788095397</c:v>
                </c:pt>
                <c:pt idx="635">
                  <c:v>0.88808259643057508</c:v>
                </c:pt>
                <c:pt idx="636">
                  <c:v>0.48440868896213324</c:v>
                </c:pt>
                <c:pt idx="637">
                  <c:v>0.75035855741192781</c:v>
                </c:pt>
                <c:pt idx="638">
                  <c:v>0.51765242251835564</c:v>
                </c:pt>
                <c:pt idx="639">
                  <c:v>0.89758080601806634</c:v>
                </c:pt>
                <c:pt idx="640">
                  <c:v>0.46066316499339877</c:v>
                </c:pt>
                <c:pt idx="641">
                  <c:v>0.73611124303068964</c:v>
                </c:pt>
                <c:pt idx="642">
                  <c:v>0.35143375473723204</c:v>
                </c:pt>
                <c:pt idx="643">
                  <c:v>0.76460587179317585</c:v>
                </c:pt>
                <c:pt idx="644">
                  <c:v>0.4226703266434278</c:v>
                </c:pt>
                <c:pt idx="645">
                  <c:v>0.91182812039930472</c:v>
                </c:pt>
                <c:pt idx="646">
                  <c:v>0.4226703266434278</c:v>
                </c:pt>
                <c:pt idx="647">
                  <c:v>0.62213272798077568</c:v>
                </c:pt>
                <c:pt idx="648">
                  <c:v>0.4654122697871495</c:v>
                </c:pt>
                <c:pt idx="649">
                  <c:v>0.56039436566207268</c:v>
                </c:pt>
                <c:pt idx="650">
                  <c:v>0.43691764102467129</c:v>
                </c:pt>
                <c:pt idx="651">
                  <c:v>0.91182812039930472</c:v>
                </c:pt>
                <c:pt idx="652">
                  <c:v>0.43216853623092188</c:v>
                </c:pt>
                <c:pt idx="653">
                  <c:v>0.77410408138065956</c:v>
                </c:pt>
                <c:pt idx="654">
                  <c:v>0.35618285953098039</c:v>
                </c:pt>
                <c:pt idx="655">
                  <c:v>0.75510766220567949</c:v>
                </c:pt>
                <c:pt idx="656">
                  <c:v>0.49390689854962705</c:v>
                </c:pt>
                <c:pt idx="657">
                  <c:v>0.84059154849311346</c:v>
                </c:pt>
                <c:pt idx="658">
                  <c:v>0.24695344927481191</c:v>
                </c:pt>
                <c:pt idx="659">
                  <c:v>0.73611124303068964</c:v>
                </c:pt>
                <c:pt idx="660">
                  <c:v>0.41317211705593498</c:v>
                </c:pt>
                <c:pt idx="661">
                  <c:v>0.73136213823693719</c:v>
                </c:pt>
                <c:pt idx="662">
                  <c:v>0.34193554514973962</c:v>
                </c:pt>
                <c:pt idx="663">
                  <c:v>0.85008975808060183</c:v>
                </c:pt>
                <c:pt idx="664">
                  <c:v>0.34668464994348858</c:v>
                </c:pt>
                <c:pt idx="665">
                  <c:v>0.82159512931812362</c:v>
                </c:pt>
                <c:pt idx="666">
                  <c:v>0.37043017391222138</c:v>
                </c:pt>
                <c:pt idx="667">
                  <c:v>0.89283170122431965</c:v>
                </c:pt>
                <c:pt idx="668">
                  <c:v>0.4226703266434278</c:v>
                </c:pt>
                <c:pt idx="669">
                  <c:v>0.75510766220567949</c:v>
                </c:pt>
                <c:pt idx="670">
                  <c:v>0.34193554514973962</c:v>
                </c:pt>
                <c:pt idx="671">
                  <c:v>0.82634423411187641</c:v>
                </c:pt>
                <c:pt idx="672">
                  <c:v>0.31819002118100737</c:v>
                </c:pt>
                <c:pt idx="673">
                  <c:v>0.86433707246184499</c:v>
                </c:pt>
                <c:pt idx="674">
                  <c:v>0.27544807803729032</c:v>
                </c:pt>
                <c:pt idx="675">
                  <c:v>0.68862019509322592</c:v>
                </c:pt>
                <c:pt idx="676">
                  <c:v>0.47965958416838428</c:v>
                </c:pt>
                <c:pt idx="677">
                  <c:v>0.70761661426821065</c:v>
                </c:pt>
                <c:pt idx="678">
                  <c:v>0.38467748829346027</c:v>
                </c:pt>
                <c:pt idx="679">
                  <c:v>0.75035855741192781</c:v>
                </c:pt>
                <c:pt idx="680">
                  <c:v>0.27544807803729032</c:v>
                </c:pt>
                <c:pt idx="681">
                  <c:v>0.77410408138065956</c:v>
                </c:pt>
                <c:pt idx="682">
                  <c:v>0.39417569788095397</c:v>
                </c:pt>
                <c:pt idx="683">
                  <c:v>0.63638004236201473</c:v>
                </c:pt>
                <c:pt idx="684">
                  <c:v>0.37517927870596623</c:v>
                </c:pt>
                <c:pt idx="685">
                  <c:v>0.75985676699942062</c:v>
                </c:pt>
                <c:pt idx="686">
                  <c:v>0.43691764102467129</c:v>
                </c:pt>
                <c:pt idx="687">
                  <c:v>0.74086034782443511</c:v>
                </c:pt>
                <c:pt idx="688">
                  <c:v>0.45116495540590601</c:v>
                </c:pt>
                <c:pt idx="689">
                  <c:v>0.85483886287434863</c:v>
                </c:pt>
                <c:pt idx="690">
                  <c:v>0.38467748829346027</c:v>
                </c:pt>
                <c:pt idx="691">
                  <c:v>0.90232991081181202</c:v>
                </c:pt>
                <c:pt idx="692">
                  <c:v>0.45591406019965686</c:v>
                </c:pt>
                <c:pt idx="693">
                  <c:v>0.89758080601806634</c:v>
                </c:pt>
                <c:pt idx="694">
                  <c:v>0.49865600334337207</c:v>
                </c:pt>
                <c:pt idx="695">
                  <c:v>0.75985676699942062</c:v>
                </c:pt>
                <c:pt idx="696">
                  <c:v>0.33243733556224953</c:v>
                </c:pt>
                <c:pt idx="697">
                  <c:v>0.76460587179317585</c:v>
                </c:pt>
                <c:pt idx="698">
                  <c:v>0.28494628762478535</c:v>
                </c:pt>
                <c:pt idx="699">
                  <c:v>0.77410408138065956</c:v>
                </c:pt>
                <c:pt idx="700">
                  <c:v>0.35618285953098039</c:v>
                </c:pt>
                <c:pt idx="701">
                  <c:v>0.88333349163682662</c:v>
                </c:pt>
                <c:pt idx="702">
                  <c:v>0.4226703266434278</c:v>
                </c:pt>
                <c:pt idx="703">
                  <c:v>0.6933692998869716</c:v>
                </c:pt>
                <c:pt idx="704">
                  <c:v>0.43216853623092188</c:v>
                </c:pt>
                <c:pt idx="705">
                  <c:v>0.88333349163682662</c:v>
                </c:pt>
                <c:pt idx="706">
                  <c:v>0.43216853623092188</c:v>
                </c:pt>
                <c:pt idx="707">
                  <c:v>0.77410408138065956</c:v>
                </c:pt>
                <c:pt idx="708">
                  <c:v>0.27069897324354653</c:v>
                </c:pt>
                <c:pt idx="709">
                  <c:v>0.77410408138065956</c:v>
                </c:pt>
                <c:pt idx="710">
                  <c:v>0.44641585061215988</c:v>
                </c:pt>
                <c:pt idx="711">
                  <c:v>0.85008975808060183</c:v>
                </c:pt>
                <c:pt idx="712">
                  <c:v>0.47016137458089152</c:v>
                </c:pt>
                <c:pt idx="713">
                  <c:v>0.66962377591823963</c:v>
                </c:pt>
                <c:pt idx="714">
                  <c:v>0.4654122697871495</c:v>
                </c:pt>
                <c:pt idx="715">
                  <c:v>0.70286750947446408</c:v>
                </c:pt>
                <c:pt idx="716">
                  <c:v>0.47016137458089152</c:v>
                </c:pt>
                <c:pt idx="717">
                  <c:v>0.77885318617440991</c:v>
                </c:pt>
                <c:pt idx="718">
                  <c:v>0.5081542129308626</c:v>
                </c:pt>
                <c:pt idx="719">
                  <c:v>0.62688183277453102</c:v>
                </c:pt>
                <c:pt idx="720">
                  <c:v>0.30394270679977137</c:v>
                </c:pt>
                <c:pt idx="721">
                  <c:v>0.77885318617440991</c:v>
                </c:pt>
                <c:pt idx="722">
                  <c:v>0.39892480267470176</c:v>
                </c:pt>
                <c:pt idx="723">
                  <c:v>0.73611124303068964</c:v>
                </c:pt>
                <c:pt idx="724">
                  <c:v>0.39892480267470176</c:v>
                </c:pt>
                <c:pt idx="725">
                  <c:v>0.7836022909681527</c:v>
                </c:pt>
                <c:pt idx="726">
                  <c:v>0.41792122184968533</c:v>
                </c:pt>
                <c:pt idx="727">
                  <c:v>0.84059154849311346</c:v>
                </c:pt>
                <c:pt idx="728">
                  <c:v>0.60788541359954684</c:v>
                </c:pt>
                <c:pt idx="729">
                  <c:v>0.80259871014314199</c:v>
                </c:pt>
                <c:pt idx="730">
                  <c:v>0.37043017391222138</c:v>
                </c:pt>
                <c:pt idx="731">
                  <c:v>0.61263451839329008</c:v>
                </c:pt>
                <c:pt idx="732">
                  <c:v>0.58413988963080465</c:v>
                </c:pt>
                <c:pt idx="733">
                  <c:v>0.7218639286494497</c:v>
                </c:pt>
                <c:pt idx="734">
                  <c:v>0.35143375473723204</c:v>
                </c:pt>
                <c:pt idx="735">
                  <c:v>0.65062735674325833</c:v>
                </c:pt>
                <c:pt idx="736">
                  <c:v>0.52715063210585245</c:v>
                </c:pt>
                <c:pt idx="737">
                  <c:v>0.76460587179317585</c:v>
                </c:pt>
                <c:pt idx="738">
                  <c:v>0.35618285953098039</c:v>
                </c:pt>
                <c:pt idx="739">
                  <c:v>0.65537646153700024</c:v>
                </c:pt>
                <c:pt idx="740">
                  <c:v>0.43216853623092188</c:v>
                </c:pt>
                <c:pt idx="741">
                  <c:v>0.8453406532868607</c:v>
                </c:pt>
                <c:pt idx="742">
                  <c:v>0.47965958416838428</c:v>
                </c:pt>
                <c:pt idx="743">
                  <c:v>0.7836022909681527</c:v>
                </c:pt>
                <c:pt idx="744">
                  <c:v>0.38467748829346027</c:v>
                </c:pt>
                <c:pt idx="745">
                  <c:v>1.139785150499131</c:v>
                </c:pt>
                <c:pt idx="746">
                  <c:v>0.36093196432472735</c:v>
                </c:pt>
                <c:pt idx="747">
                  <c:v>0.96881737792426126</c:v>
                </c:pt>
                <c:pt idx="748">
                  <c:v>0.37992838349971508</c:v>
                </c:pt>
                <c:pt idx="749">
                  <c:v>0.92132632998679309</c:v>
                </c:pt>
                <c:pt idx="750">
                  <c:v>0.53664884169334592</c:v>
                </c:pt>
                <c:pt idx="751">
                  <c:v>0.82634423411187641</c:v>
                </c:pt>
                <c:pt idx="752">
                  <c:v>0.39417569788095397</c:v>
                </c:pt>
                <c:pt idx="753">
                  <c:v>0.76935497658691365</c:v>
                </c:pt>
                <c:pt idx="754">
                  <c:v>0.49390689854962705</c:v>
                </c:pt>
                <c:pt idx="755">
                  <c:v>0.82634423411187641</c:v>
                </c:pt>
                <c:pt idx="756">
                  <c:v>0.43691764102467129</c:v>
                </c:pt>
                <c:pt idx="757">
                  <c:v>0.90232991081181202</c:v>
                </c:pt>
                <c:pt idx="758">
                  <c:v>0.44166674581841386</c:v>
                </c:pt>
                <c:pt idx="759">
                  <c:v>0.91182812039930472</c:v>
                </c:pt>
                <c:pt idx="760">
                  <c:v>0.36568106911847414</c:v>
                </c:pt>
                <c:pt idx="761">
                  <c:v>0.77410408138065956</c:v>
                </c:pt>
                <c:pt idx="762">
                  <c:v>0.3276882307685024</c:v>
                </c:pt>
                <c:pt idx="763">
                  <c:v>0.80259871014314199</c:v>
                </c:pt>
                <c:pt idx="764">
                  <c:v>0.52240152731210154</c:v>
                </c:pt>
                <c:pt idx="765">
                  <c:v>0.8738352820493388</c:v>
                </c:pt>
                <c:pt idx="766">
                  <c:v>0.47491047937464448</c:v>
                </c:pt>
                <c:pt idx="767">
                  <c:v>0.95931916833676856</c:v>
                </c:pt>
                <c:pt idx="768">
                  <c:v>0.47491047937464448</c:v>
                </c:pt>
                <c:pt idx="769">
                  <c:v>0.75985676699942062</c:v>
                </c:pt>
                <c:pt idx="770">
                  <c:v>0.52240152731210154</c:v>
                </c:pt>
                <c:pt idx="771">
                  <c:v>0.96406827313051935</c:v>
                </c:pt>
                <c:pt idx="772">
                  <c:v>0.49390689854962705</c:v>
                </c:pt>
                <c:pt idx="773">
                  <c:v>0.99731200668673958</c:v>
                </c:pt>
                <c:pt idx="774">
                  <c:v>0.42741943143717431</c:v>
                </c:pt>
                <c:pt idx="775">
                  <c:v>0.82634423411187641</c:v>
                </c:pt>
                <c:pt idx="776">
                  <c:v>0.47965958416838428</c:v>
                </c:pt>
                <c:pt idx="777">
                  <c:v>0.97831558751175307</c:v>
                </c:pt>
                <c:pt idx="778">
                  <c:v>0.5698925752495656</c:v>
                </c:pt>
                <c:pt idx="779">
                  <c:v>1.025806635449209</c:v>
                </c:pt>
                <c:pt idx="780">
                  <c:v>0.47965958416838428</c:v>
                </c:pt>
                <c:pt idx="781">
                  <c:v>0.65062735674325833</c:v>
                </c:pt>
                <c:pt idx="782">
                  <c:v>0.44641585061215988</c:v>
                </c:pt>
                <c:pt idx="783">
                  <c:v>0.8690861772555919</c:v>
                </c:pt>
                <c:pt idx="784">
                  <c:v>0.4226703266434278</c:v>
                </c:pt>
                <c:pt idx="785">
                  <c:v>0.70761661426821065</c:v>
                </c:pt>
                <c:pt idx="786">
                  <c:v>0.50340510813711559</c:v>
                </c:pt>
                <c:pt idx="787">
                  <c:v>0.88808259643057508</c:v>
                </c:pt>
                <c:pt idx="788">
                  <c:v>0.58413988963080465</c:v>
                </c:pt>
                <c:pt idx="789">
                  <c:v>0.80259871014314199</c:v>
                </c:pt>
                <c:pt idx="790">
                  <c:v>0.44166674581841386</c:v>
                </c:pt>
                <c:pt idx="791">
                  <c:v>0.7836022909681527</c:v>
                </c:pt>
                <c:pt idx="792">
                  <c:v>0.61263451839329008</c:v>
                </c:pt>
                <c:pt idx="793">
                  <c:v>0.82634423411187641</c:v>
                </c:pt>
                <c:pt idx="794">
                  <c:v>0.4654122697871495</c:v>
                </c:pt>
                <c:pt idx="795">
                  <c:v>1.0400539498304651</c:v>
                </c:pt>
                <c:pt idx="796">
                  <c:v>0.50340510813711559</c:v>
                </c:pt>
                <c:pt idx="797">
                  <c:v>0.87858438684308005</c:v>
                </c:pt>
                <c:pt idx="798">
                  <c:v>0.39892480267470176</c:v>
                </c:pt>
                <c:pt idx="799">
                  <c:v>0.93082453957429478</c:v>
                </c:pt>
                <c:pt idx="800">
                  <c:v>0.44166674581841386</c:v>
                </c:pt>
                <c:pt idx="801">
                  <c:v>0.90707901560556359</c:v>
                </c:pt>
                <c:pt idx="802">
                  <c:v>0.4226703266434278</c:v>
                </c:pt>
                <c:pt idx="803">
                  <c:v>1.0068102162742318</c:v>
                </c:pt>
                <c:pt idx="804">
                  <c:v>0.63638004236201473</c:v>
                </c:pt>
                <c:pt idx="805">
                  <c:v>0.66487467112450227</c:v>
                </c:pt>
                <c:pt idx="806">
                  <c:v>0.42741943143717431</c:v>
                </c:pt>
                <c:pt idx="807">
                  <c:v>0.94032274916178249</c:v>
                </c:pt>
                <c:pt idx="808">
                  <c:v>0.44166674581841386</c:v>
                </c:pt>
                <c:pt idx="809">
                  <c:v>0.79310050055564529</c:v>
                </c:pt>
                <c:pt idx="810">
                  <c:v>0.64587825194951476</c:v>
                </c:pt>
                <c:pt idx="811">
                  <c:v>0.82634423411187641</c:v>
                </c:pt>
                <c:pt idx="812">
                  <c:v>0.38467748829346027</c:v>
                </c:pt>
                <c:pt idx="813">
                  <c:v>0.89283170122431965</c:v>
                </c:pt>
                <c:pt idx="814">
                  <c:v>0.5081542129308626</c:v>
                </c:pt>
                <c:pt idx="815">
                  <c:v>0.8690861772555919</c:v>
                </c:pt>
                <c:pt idx="816">
                  <c:v>0.41317211705593498</c:v>
                </c:pt>
                <c:pt idx="817">
                  <c:v>0.79310050055564529</c:v>
                </c:pt>
                <c:pt idx="818">
                  <c:v>0.5081542129308626</c:v>
                </c:pt>
                <c:pt idx="819">
                  <c:v>0.72661303344320294</c:v>
                </c:pt>
                <c:pt idx="820">
                  <c:v>0.58413988963080465</c:v>
                </c:pt>
                <c:pt idx="821">
                  <c:v>0.98781379709924277</c:v>
                </c:pt>
                <c:pt idx="822">
                  <c:v>0.4654122697871495</c:v>
                </c:pt>
                <c:pt idx="823">
                  <c:v>0.95457006354302265</c:v>
                </c:pt>
                <c:pt idx="824">
                  <c:v>0.3276882307685024</c:v>
                </c:pt>
                <c:pt idx="825">
                  <c:v>0.86433707246184499</c:v>
                </c:pt>
                <c:pt idx="826">
                  <c:v>0.38467748829346027</c:v>
                </c:pt>
                <c:pt idx="827">
                  <c:v>0.74560945261819889</c:v>
                </c:pt>
                <c:pt idx="828">
                  <c:v>0.34193554514973962</c:v>
                </c:pt>
                <c:pt idx="829">
                  <c:v>0.70286750947446408</c:v>
                </c:pt>
                <c:pt idx="830">
                  <c:v>0.43216853623092188</c:v>
                </c:pt>
                <c:pt idx="831">
                  <c:v>0.69811840468071884</c:v>
                </c:pt>
                <c:pt idx="832">
                  <c:v>0.54614705128083363</c:v>
                </c:pt>
                <c:pt idx="833">
                  <c:v>0.99731200668673958</c:v>
                </c:pt>
                <c:pt idx="834">
                  <c:v>0.32293912597475738</c:v>
                </c:pt>
                <c:pt idx="835">
                  <c:v>0.8453406532868607</c:v>
                </c:pt>
                <c:pt idx="836">
                  <c:v>0.50340510813711559</c:v>
                </c:pt>
                <c:pt idx="837">
                  <c:v>1.0305557402429639</c:v>
                </c:pt>
                <c:pt idx="838">
                  <c:v>0.5081542129308626</c:v>
                </c:pt>
                <c:pt idx="839">
                  <c:v>0.67912198550573621</c:v>
                </c:pt>
                <c:pt idx="840">
                  <c:v>0.37992838349971508</c:v>
                </c:pt>
                <c:pt idx="841">
                  <c:v>0.63163093756827604</c:v>
                </c:pt>
                <c:pt idx="842">
                  <c:v>0.38467748829346027</c:v>
                </c:pt>
                <c:pt idx="843">
                  <c:v>0.94982095874927575</c:v>
                </c:pt>
                <c:pt idx="844">
                  <c:v>0.51290331772460851</c:v>
                </c:pt>
                <c:pt idx="845">
                  <c:v>0.85958796766809464</c:v>
                </c:pt>
                <c:pt idx="846">
                  <c:v>0.51290331772460851</c:v>
                </c:pt>
                <c:pt idx="847">
                  <c:v>0.8690861772555919</c:v>
                </c:pt>
                <c:pt idx="848">
                  <c:v>0.39417569788095397</c:v>
                </c:pt>
                <c:pt idx="849">
                  <c:v>1.0875449977679117</c:v>
                </c:pt>
                <c:pt idx="850">
                  <c:v>0.51765242251835564</c:v>
                </c:pt>
                <c:pt idx="851">
                  <c:v>0.76935497658691365</c:v>
                </c:pt>
                <c:pt idx="852">
                  <c:v>0.52240152731210154</c:v>
                </c:pt>
                <c:pt idx="853">
                  <c:v>0.82634423411187641</c:v>
                </c:pt>
                <c:pt idx="854">
                  <c:v>0.44641585061215988</c:v>
                </c:pt>
                <c:pt idx="855">
                  <c:v>1.1302869409116483</c:v>
                </c:pt>
                <c:pt idx="856">
                  <c:v>0.59838720401203838</c:v>
                </c:pt>
                <c:pt idx="857">
                  <c:v>1.0827958929741652</c:v>
                </c:pt>
                <c:pt idx="858">
                  <c:v>0.47491047937464448</c:v>
                </c:pt>
                <c:pt idx="859">
                  <c:v>0.83584244369936711</c:v>
                </c:pt>
                <c:pt idx="860">
                  <c:v>0.52240152731210154</c:v>
                </c:pt>
                <c:pt idx="861">
                  <c:v>0.94032274916178249</c:v>
                </c:pt>
                <c:pt idx="862">
                  <c:v>0.62688183277453102</c:v>
                </c:pt>
                <c:pt idx="863">
                  <c:v>0.8690861772555919</c:v>
                </c:pt>
                <c:pt idx="864">
                  <c:v>0.49390689854962705</c:v>
                </c:pt>
                <c:pt idx="865">
                  <c:v>0.90232991081181202</c:v>
                </c:pt>
                <c:pt idx="866">
                  <c:v>0.49390689854962705</c:v>
                </c:pt>
                <c:pt idx="867">
                  <c:v>1.092294102561667</c:v>
                </c:pt>
                <c:pt idx="868">
                  <c:v>0.73611124303068964</c:v>
                </c:pt>
                <c:pt idx="869">
                  <c:v>0.8738352820493388</c:v>
                </c:pt>
                <c:pt idx="870">
                  <c:v>0.62688183277453102</c:v>
                </c:pt>
                <c:pt idx="871">
                  <c:v>0.95457006354302265</c:v>
                </c:pt>
                <c:pt idx="872">
                  <c:v>0.53664884169334592</c:v>
                </c:pt>
                <c:pt idx="873">
                  <c:v>0.85958796766809464</c:v>
                </c:pt>
                <c:pt idx="874">
                  <c:v>0.65537646153700024</c:v>
                </c:pt>
                <c:pt idx="875">
                  <c:v>0.90707901560556359</c:v>
                </c:pt>
                <c:pt idx="876">
                  <c:v>0.51290331772460851</c:v>
                </c:pt>
                <c:pt idx="877">
                  <c:v>0.8738352820493388</c:v>
                </c:pt>
                <c:pt idx="878">
                  <c:v>0.64112914715576164</c:v>
                </c:pt>
                <c:pt idx="879">
                  <c:v>0.91182812039930472</c:v>
                </c:pt>
                <c:pt idx="880">
                  <c:v>0.64112914715576164</c:v>
                </c:pt>
                <c:pt idx="881">
                  <c:v>1.139785150499131</c:v>
                </c:pt>
                <c:pt idx="882">
                  <c:v>0.43691764102467129</c:v>
                </c:pt>
                <c:pt idx="883">
                  <c:v>0.8073478149368889</c:v>
                </c:pt>
                <c:pt idx="884">
                  <c:v>0.47016137458089152</c:v>
                </c:pt>
                <c:pt idx="885">
                  <c:v>0.98781379709924277</c:v>
                </c:pt>
                <c:pt idx="886">
                  <c:v>0.51290331772460851</c:v>
                </c:pt>
                <c:pt idx="887">
                  <c:v>0.7883513957618985</c:v>
                </c:pt>
                <c:pt idx="888">
                  <c:v>0.52240152731210154</c:v>
                </c:pt>
                <c:pt idx="889">
                  <c:v>0.95457006354302265</c:v>
                </c:pt>
                <c:pt idx="890">
                  <c:v>0.52715063210585245</c:v>
                </c:pt>
                <c:pt idx="891">
                  <c:v>1.2110217224053175</c:v>
                </c:pt>
                <c:pt idx="892">
                  <c:v>0.5081542129308626</c:v>
                </c:pt>
                <c:pt idx="893">
                  <c:v>0.93557364436803669</c:v>
                </c:pt>
                <c:pt idx="894">
                  <c:v>0.64112914715576164</c:v>
                </c:pt>
                <c:pt idx="895">
                  <c:v>1.1682797792616175</c:v>
                </c:pt>
                <c:pt idx="896">
                  <c:v>0.64587825194951476</c:v>
                </c:pt>
                <c:pt idx="897">
                  <c:v>1.0210575306554721</c:v>
                </c:pt>
                <c:pt idx="898">
                  <c:v>0.59363809921829813</c:v>
                </c:pt>
                <c:pt idx="899">
                  <c:v>1.2015235128178237</c:v>
                </c:pt>
                <c:pt idx="900">
                  <c:v>0.5081542129308626</c:v>
                </c:pt>
                <c:pt idx="901">
                  <c:v>1.0305557402429639</c:v>
                </c:pt>
                <c:pt idx="902">
                  <c:v>0.63163093756827604</c:v>
                </c:pt>
                <c:pt idx="903">
                  <c:v>1.0400539498304651</c:v>
                </c:pt>
                <c:pt idx="904">
                  <c:v>0.57464168004331784</c:v>
                </c:pt>
                <c:pt idx="905">
                  <c:v>0.83109333890561632</c:v>
                </c:pt>
                <c:pt idx="906">
                  <c:v>0.64587825194951476</c:v>
                </c:pt>
                <c:pt idx="907">
                  <c:v>0.96881737792426126</c:v>
                </c:pt>
                <c:pt idx="908">
                  <c:v>0.67437288071198576</c:v>
                </c:pt>
                <c:pt idx="909">
                  <c:v>1.0068102162742318</c:v>
                </c:pt>
                <c:pt idx="910">
                  <c:v>0.53664884169334592</c:v>
                </c:pt>
                <c:pt idx="911">
                  <c:v>1.2442654559615511</c:v>
                </c:pt>
                <c:pt idx="912">
                  <c:v>0.58413988963080465</c:v>
                </c:pt>
                <c:pt idx="913">
                  <c:v>1.0163084258617372</c:v>
                </c:pt>
                <c:pt idx="914">
                  <c:v>0.51765242251835564</c:v>
                </c:pt>
                <c:pt idx="915">
                  <c:v>1.139785150499131</c:v>
                </c:pt>
                <c:pt idx="916">
                  <c:v>0.43216853623092188</c:v>
                </c:pt>
                <c:pt idx="917">
                  <c:v>1.2110217224053175</c:v>
                </c:pt>
                <c:pt idx="918">
                  <c:v>0.54139794648708761</c:v>
                </c:pt>
                <c:pt idx="919">
                  <c:v>1.0637994737991769</c:v>
                </c:pt>
                <c:pt idx="920">
                  <c:v>0.62213272798077568</c:v>
                </c:pt>
                <c:pt idx="921">
                  <c:v>1.0353048450367106</c:v>
                </c:pt>
                <c:pt idx="922">
                  <c:v>0.53189973689960179</c:v>
                </c:pt>
                <c:pt idx="923">
                  <c:v>1.04955215941795</c:v>
                </c:pt>
                <c:pt idx="924">
                  <c:v>0.58413988963080465</c:v>
                </c:pt>
                <c:pt idx="925">
                  <c:v>1.2632618751365368</c:v>
                </c:pt>
                <c:pt idx="926">
                  <c:v>0.57464168004331784</c:v>
                </c:pt>
                <c:pt idx="927">
                  <c:v>1.092294102561667</c:v>
                </c:pt>
                <c:pt idx="928">
                  <c:v>0.66012556633075181</c:v>
                </c:pt>
                <c:pt idx="929">
                  <c:v>1.0210575306554721</c:v>
                </c:pt>
                <c:pt idx="930">
                  <c:v>0.55089615607458708</c:v>
                </c:pt>
                <c:pt idx="931">
                  <c:v>1.1065414169429062</c:v>
                </c:pt>
                <c:pt idx="932">
                  <c:v>0.61263451839329008</c:v>
                </c:pt>
                <c:pt idx="933">
                  <c:v>1.139785150499131</c:v>
                </c:pt>
                <c:pt idx="934">
                  <c:v>0.66962377591823963</c:v>
                </c:pt>
                <c:pt idx="935">
                  <c:v>1.2870073991052686</c:v>
                </c:pt>
                <c:pt idx="936">
                  <c:v>0.54139794648708761</c:v>
                </c:pt>
                <c:pt idx="937">
                  <c:v>1.125537836117892</c:v>
                </c:pt>
                <c:pt idx="938">
                  <c:v>0.82634423411187641</c:v>
                </c:pt>
                <c:pt idx="939">
                  <c:v>1.2347672463740578</c:v>
                </c:pt>
                <c:pt idx="940">
                  <c:v>0.76935497658691365</c:v>
                </c:pt>
                <c:pt idx="941">
                  <c:v>1.0637994737991769</c:v>
                </c:pt>
                <c:pt idx="942">
                  <c:v>0.67437288071198576</c:v>
                </c:pt>
                <c:pt idx="943">
                  <c:v>0.97831558751175307</c:v>
                </c:pt>
                <c:pt idx="944">
                  <c:v>0.66012556633075181</c:v>
                </c:pt>
                <c:pt idx="945">
                  <c:v>1.3155020278677469</c:v>
                </c:pt>
                <c:pt idx="946">
                  <c:v>0.88333349163682662</c:v>
                </c:pt>
                <c:pt idx="947">
                  <c:v>1.177777988849102</c:v>
                </c:pt>
                <c:pt idx="948">
                  <c:v>0.76935497658691365</c:v>
                </c:pt>
                <c:pt idx="949">
                  <c:v>1.0875449977679117</c:v>
                </c:pt>
                <c:pt idx="950">
                  <c:v>0.63638004236201473</c:v>
                </c:pt>
                <c:pt idx="951">
                  <c:v>1.1302869409116483</c:v>
                </c:pt>
                <c:pt idx="952">
                  <c:v>0.79784960534939875</c:v>
                </c:pt>
                <c:pt idx="953">
                  <c:v>1.3155020278677469</c:v>
                </c:pt>
                <c:pt idx="954">
                  <c:v>0.87858438684308005</c:v>
                </c:pt>
                <c:pt idx="955">
                  <c:v>1.1872761984365947</c:v>
                </c:pt>
                <c:pt idx="956">
                  <c:v>0.6933692998869716</c:v>
                </c:pt>
                <c:pt idx="957">
                  <c:v>1.1350360457053839</c:v>
                </c:pt>
                <c:pt idx="958">
                  <c:v>0.74560945261819889</c:v>
                </c:pt>
                <c:pt idx="959">
                  <c:v>1.1112905217366615</c:v>
                </c:pt>
                <c:pt idx="960">
                  <c:v>0.68387109029948812</c:v>
                </c:pt>
                <c:pt idx="961">
                  <c:v>1.2205199319928273</c:v>
                </c:pt>
                <c:pt idx="962">
                  <c:v>0.85958796766809464</c:v>
                </c:pt>
                <c:pt idx="963">
                  <c:v>1.3629930758052107</c:v>
                </c:pt>
                <c:pt idx="964">
                  <c:v>0.67912198550573621</c:v>
                </c:pt>
                <c:pt idx="965">
                  <c:v>1.5387099531738266</c:v>
                </c:pt>
                <c:pt idx="966">
                  <c:v>0.82634423411187641</c:v>
                </c:pt>
                <c:pt idx="967">
                  <c:v>1.4009859141551817</c:v>
                </c:pt>
                <c:pt idx="968">
                  <c:v>0.82634423411187641</c:v>
                </c:pt>
                <c:pt idx="969">
                  <c:v>1.5767027915237981</c:v>
                </c:pt>
                <c:pt idx="970">
                  <c:v>0.85958796766809464</c:v>
                </c:pt>
                <c:pt idx="971">
                  <c:v>1.5482081627613287</c:v>
                </c:pt>
                <c:pt idx="972">
                  <c:v>0.8453406532868607</c:v>
                </c:pt>
                <c:pt idx="973">
                  <c:v>1.3392475518364801</c:v>
                </c:pt>
                <c:pt idx="974">
                  <c:v>0.79784960534939875</c:v>
                </c:pt>
                <c:pt idx="975">
                  <c:v>1.481720695648856</c:v>
                </c:pt>
                <c:pt idx="976">
                  <c:v>0.91182812039930472</c:v>
                </c:pt>
                <c:pt idx="977">
                  <c:v>1.4104841237426744</c:v>
                </c:pt>
                <c:pt idx="978">
                  <c:v>1.0115593210679779</c:v>
                </c:pt>
                <c:pt idx="979">
                  <c:v>1.5102153244113605</c:v>
                </c:pt>
                <c:pt idx="980">
                  <c:v>0.79310050055564529</c:v>
                </c:pt>
                <c:pt idx="981">
                  <c:v>1.8331544503861019</c:v>
                </c:pt>
                <c:pt idx="982">
                  <c:v>1.0353048450367106</c:v>
                </c:pt>
                <c:pt idx="983">
                  <c:v>1.5102153244113605</c:v>
                </c:pt>
                <c:pt idx="984">
                  <c:v>0.93557364436803669</c:v>
                </c:pt>
                <c:pt idx="985">
                  <c:v>1.5672045819363061</c:v>
                </c:pt>
                <c:pt idx="986">
                  <c:v>1.1492833600866241</c:v>
                </c:pt>
                <c:pt idx="987">
                  <c:v>1.7951616120361189</c:v>
                </c:pt>
                <c:pt idx="988">
                  <c:v>1.101792312149144</c:v>
                </c:pt>
                <c:pt idx="989">
                  <c:v>1.7714160880673917</c:v>
                </c:pt>
                <c:pt idx="990">
                  <c:v>0.96406827313051935</c:v>
                </c:pt>
                <c:pt idx="991">
                  <c:v>1.799910716829878</c:v>
                </c:pt>
                <c:pt idx="992">
                  <c:v>1.2442654559615511</c:v>
                </c:pt>
                <c:pt idx="993">
                  <c:v>1.9851258037859858</c:v>
                </c:pt>
                <c:pt idx="994">
                  <c:v>1.0875449977679117</c:v>
                </c:pt>
                <c:pt idx="995">
                  <c:v>1.9186383366735447</c:v>
                </c:pt>
                <c:pt idx="996">
                  <c:v>1.3107529230740107</c:v>
                </c:pt>
                <c:pt idx="997">
                  <c:v>2.1988355195045735</c:v>
                </c:pt>
                <c:pt idx="998">
                  <c:v>1.125537836117892</c:v>
                </c:pt>
                <c:pt idx="999">
                  <c:v>2.1181007380108849</c:v>
                </c:pt>
                <c:pt idx="1000">
                  <c:v>1.2347672463740578</c:v>
                </c:pt>
                <c:pt idx="1001">
                  <c:v>1.8046598216236343</c:v>
                </c:pt>
                <c:pt idx="1002">
                  <c:v>1.1540324648803844</c:v>
                </c:pt>
                <c:pt idx="1003">
                  <c:v>2.0421150613109442</c:v>
                </c:pt>
                <c:pt idx="1004">
                  <c:v>0.98781379709924277</c:v>
                </c:pt>
                <c:pt idx="1005">
                  <c:v>2.369803292079443</c:v>
                </c:pt>
                <c:pt idx="1006">
                  <c:v>1.2015235128178237</c:v>
                </c:pt>
                <c:pt idx="1007">
                  <c:v>2.2415774626482912</c:v>
                </c:pt>
                <c:pt idx="1008">
                  <c:v>1.2632618751365368</c:v>
                </c:pt>
                <c:pt idx="1009">
                  <c:v>2.2463265674420678</c:v>
                </c:pt>
                <c:pt idx="1010">
                  <c:v>1.2775091895177759</c:v>
                </c:pt>
                <c:pt idx="1011">
                  <c:v>2.1513444715671097</c:v>
                </c:pt>
                <c:pt idx="1012">
                  <c:v>1.4912189052363629</c:v>
                </c:pt>
                <c:pt idx="1013">
                  <c:v>2.8732084002165577</c:v>
                </c:pt>
                <c:pt idx="1014">
                  <c:v>1.5244626387925877</c:v>
                </c:pt>
                <c:pt idx="1015">
                  <c:v>2.3080649297607367</c:v>
                </c:pt>
                <c:pt idx="1016">
                  <c:v>1.6479393634299846</c:v>
                </c:pt>
                <c:pt idx="1017">
                  <c:v>2.5455201694480589</c:v>
                </c:pt>
                <c:pt idx="1018">
                  <c:v>1.5814518963175439</c:v>
                </c:pt>
                <c:pt idx="1019">
                  <c:v>3.0869181159351387</c:v>
                </c:pt>
                <c:pt idx="1020">
                  <c:v>1.7001795161612068</c:v>
                </c:pt>
                <c:pt idx="1021">
                  <c:v>3.371864403559905</c:v>
                </c:pt>
                <c:pt idx="1022">
                  <c:v>1.961380279817261</c:v>
                </c:pt>
                <c:pt idx="1023">
                  <c:v>3.0679216967601612</c:v>
                </c:pt>
                <c:pt idx="1024">
                  <c:v>1.8046598216236343</c:v>
                </c:pt>
                <c:pt idx="1025">
                  <c:v>3.1391582686663742</c:v>
                </c:pt>
                <c:pt idx="1026">
                  <c:v>1.8426526599736031</c:v>
                </c:pt>
                <c:pt idx="1027">
                  <c:v>3.7232981582971818</c:v>
                </c:pt>
                <c:pt idx="1028">
                  <c:v>2.0801078996609212</c:v>
                </c:pt>
                <c:pt idx="1029">
                  <c:v>2.9634413912977404</c:v>
                </c:pt>
                <c:pt idx="1030">
                  <c:v>2.1703408907420951</c:v>
                </c:pt>
                <c:pt idx="1031">
                  <c:v>3.9892480267469583</c:v>
                </c:pt>
                <c:pt idx="1032">
                  <c:v>2.3365595585232177</c:v>
                </c:pt>
                <c:pt idx="1033">
                  <c:v>4.5923843355527465</c:v>
                </c:pt>
                <c:pt idx="1034">
                  <c:v>2.9396958673290077</c:v>
                </c:pt>
                <c:pt idx="1035">
                  <c:v>4.6683700122526908</c:v>
                </c:pt>
                <c:pt idx="1036">
                  <c:v>2.8162191426916028</c:v>
                </c:pt>
                <c:pt idx="1037">
                  <c:v>5.1100367580710673</c:v>
                </c:pt>
                <c:pt idx="1038">
                  <c:v>3.4098572419098998</c:v>
                </c:pt>
                <c:pt idx="1039">
                  <c:v>5.49471424636452</c:v>
                </c:pt>
                <c:pt idx="1040">
                  <c:v>3.2388894693350303</c:v>
                </c:pt>
                <c:pt idx="1041">
                  <c:v>6.0218648784703745</c:v>
                </c:pt>
                <c:pt idx="1042">
                  <c:v>3.6425633768034742</c:v>
                </c:pt>
                <c:pt idx="1043">
                  <c:v>5.9981193545016804</c:v>
                </c:pt>
                <c:pt idx="1044">
                  <c:v>4.1887104280843062</c:v>
                </c:pt>
                <c:pt idx="1045">
                  <c:v>6.3163093756826934</c:v>
                </c:pt>
                <c:pt idx="1046">
                  <c:v>4.3454308862778932</c:v>
                </c:pt>
                <c:pt idx="1047">
                  <c:v>6.8007180646448164</c:v>
                </c:pt>
                <c:pt idx="1048">
                  <c:v>4.3691764102466681</c:v>
                </c:pt>
                <c:pt idx="1049">
                  <c:v>6.5300190914012823</c:v>
                </c:pt>
                <c:pt idx="1050">
                  <c:v>5.5469543990957675</c:v>
                </c:pt>
                <c:pt idx="1051">
                  <c:v>7.5415784124692493</c:v>
                </c:pt>
                <c:pt idx="1052">
                  <c:v>5.727420381258133</c:v>
                </c:pt>
                <c:pt idx="1053">
                  <c:v>7.7600372329815785</c:v>
                </c:pt>
                <c:pt idx="1054">
                  <c:v>5.2287643779147635</c:v>
                </c:pt>
                <c:pt idx="1055">
                  <c:v>7.5178328885005055</c:v>
                </c:pt>
                <c:pt idx="1056">
                  <c:v>6.1263451839328695</c:v>
                </c:pt>
                <c:pt idx="1057">
                  <c:v>7.6080658795816865</c:v>
                </c:pt>
                <c:pt idx="1058">
                  <c:v>6.3400548996513955</c:v>
                </c:pt>
                <c:pt idx="1059">
                  <c:v>7.508334678913025</c:v>
                </c:pt>
                <c:pt idx="1060">
                  <c:v>6.7247323879448722</c:v>
                </c:pt>
                <c:pt idx="1061">
                  <c:v>7.5700730412317334</c:v>
                </c:pt>
                <c:pt idx="1062">
                  <c:v>6.6439976064511841</c:v>
                </c:pt>
                <c:pt idx="1063">
                  <c:v>8.2254495027688108</c:v>
                </c:pt>
                <c:pt idx="1064">
                  <c:v>7.1236571906195714</c:v>
                </c:pt>
                <c:pt idx="1065">
                  <c:v>7.7457899186003436</c:v>
                </c:pt>
                <c:pt idx="1066">
                  <c:v>7.4418472118005834</c:v>
                </c:pt>
                <c:pt idx="1067">
                  <c:v>7.5653239364379745</c:v>
                </c:pt>
                <c:pt idx="1068">
                  <c:v>6.9621876276321855</c:v>
                </c:pt>
                <c:pt idx="1069">
                  <c:v>7.8360229096815424</c:v>
                </c:pt>
                <c:pt idx="1070">
                  <c:v>7.0714170378883576</c:v>
                </c:pt>
                <c:pt idx="1071">
                  <c:v>7.4181016878318484</c:v>
                </c:pt>
                <c:pt idx="1072">
                  <c:v>6.8149653790259839</c:v>
                </c:pt>
                <c:pt idx="1073">
                  <c:v>6.9906822563946704</c:v>
                </c:pt>
                <c:pt idx="1074">
                  <c:v>5.9078863634204755</c:v>
                </c:pt>
                <c:pt idx="1075">
                  <c:v>6.6914886543886478</c:v>
                </c:pt>
                <c:pt idx="1076">
                  <c:v>5.9221336778017255</c:v>
                </c:pt>
                <c:pt idx="1077">
                  <c:v>5.8319006867205525</c:v>
                </c:pt>
                <c:pt idx="1078">
                  <c:v>5.2952518450272095</c:v>
                </c:pt>
                <c:pt idx="1079">
                  <c:v>5.8224024771330605</c:v>
                </c:pt>
                <c:pt idx="1080">
                  <c:v>4.8868288327650236</c:v>
                </c:pt>
                <c:pt idx="1081">
                  <c:v>5.3522411025522034</c:v>
                </c:pt>
                <c:pt idx="1082">
                  <c:v>5.1812733299772988</c:v>
                </c:pt>
                <c:pt idx="1083">
                  <c:v>4.2931907335467274</c:v>
                </c:pt>
                <c:pt idx="1084">
                  <c:v>4.0367390746844434</c:v>
                </c:pt>
                <c:pt idx="1085">
                  <c:v>4.1744631137030934</c:v>
                </c:pt>
                <c:pt idx="1086">
                  <c:v>3.5950723288660087</c:v>
                </c:pt>
                <c:pt idx="1087">
                  <c:v>3.533333966547338</c:v>
                </c:pt>
                <c:pt idx="1088">
                  <c:v>3.2246421549537767</c:v>
                </c:pt>
                <c:pt idx="1089">
                  <c:v>3.1676528974288347</c:v>
                </c:pt>
                <c:pt idx="1090">
                  <c:v>3.0061833344414581</c:v>
                </c:pt>
                <c:pt idx="1091">
                  <c:v>2.868459295422813</c:v>
                </c:pt>
                <c:pt idx="1092">
                  <c:v>2.4410398639856385</c:v>
                </c:pt>
                <c:pt idx="1093">
                  <c:v>2.5740147982105412</c:v>
                </c:pt>
                <c:pt idx="1094">
                  <c:v>2.2890685105857544</c:v>
                </c:pt>
                <c:pt idx="1095">
                  <c:v>2.2748211962045155</c:v>
                </c:pt>
                <c:pt idx="1096">
                  <c:v>2.0896061092483977</c:v>
                </c:pt>
                <c:pt idx="1097">
                  <c:v>2.3318104537294522</c:v>
                </c:pt>
                <c:pt idx="1098">
                  <c:v>1.9091401270860509</c:v>
                </c:pt>
                <c:pt idx="1099">
                  <c:v>1.785663402448636</c:v>
                </c:pt>
                <c:pt idx="1100">
                  <c:v>1.7096777257486977</c:v>
                </c:pt>
                <c:pt idx="1101">
                  <c:v>1.923387441467292</c:v>
                </c:pt>
                <c:pt idx="1102">
                  <c:v>1.4247314381239136</c:v>
                </c:pt>
                <c:pt idx="1103">
                  <c:v>1.4342296477113945</c:v>
                </c:pt>
                <c:pt idx="1104">
                  <c:v>1.5054662196175916</c:v>
                </c:pt>
                <c:pt idx="1105">
                  <c:v>1.5054662196175916</c:v>
                </c:pt>
                <c:pt idx="1106">
                  <c:v>1.3202511326614941</c:v>
                </c:pt>
                <c:pt idx="1107">
                  <c:v>1.4247314381239136</c:v>
                </c:pt>
                <c:pt idx="1108">
                  <c:v>0.99731200668673958</c:v>
                </c:pt>
                <c:pt idx="1109">
                  <c:v>1.2870073991052686</c:v>
                </c:pt>
                <c:pt idx="1110">
                  <c:v>1.1920253032303421</c:v>
                </c:pt>
                <c:pt idx="1111">
                  <c:v>1.3582439710114733</c:v>
                </c:pt>
                <c:pt idx="1112">
                  <c:v>1.1445342552928683</c:v>
                </c:pt>
                <c:pt idx="1113">
                  <c:v>1.3060038182802542</c:v>
                </c:pt>
                <c:pt idx="1114">
                  <c:v>1.1730288840553555</c:v>
                </c:pt>
                <c:pt idx="1115">
                  <c:v>1.092294102561667</c:v>
                </c:pt>
                <c:pt idx="1116">
                  <c:v>0.91657722519305107</c:v>
                </c:pt>
                <c:pt idx="1117">
                  <c:v>1.0020611114804858</c:v>
                </c:pt>
                <c:pt idx="1118">
                  <c:v>0.94507185395553528</c:v>
                </c:pt>
                <c:pt idx="1119">
                  <c:v>0.87858438684308005</c:v>
                </c:pt>
                <c:pt idx="1120">
                  <c:v>0.8738352820493388</c:v>
                </c:pt>
                <c:pt idx="1121">
                  <c:v>0.76935497658691365</c:v>
                </c:pt>
                <c:pt idx="1122">
                  <c:v>0.86433707246184499</c:v>
                </c:pt>
                <c:pt idx="1123">
                  <c:v>0.75035855741192781</c:v>
                </c:pt>
                <c:pt idx="1124">
                  <c:v>0.71711482385570324</c:v>
                </c:pt>
                <c:pt idx="1125">
                  <c:v>0.62213272798077568</c:v>
                </c:pt>
                <c:pt idx="1126">
                  <c:v>0.67437288071198576</c:v>
                </c:pt>
                <c:pt idx="1127">
                  <c:v>0.74560945261819889</c:v>
                </c:pt>
                <c:pt idx="1128">
                  <c:v>0.55089615607458708</c:v>
                </c:pt>
                <c:pt idx="1129">
                  <c:v>0.58888899442455178</c:v>
                </c:pt>
                <c:pt idx="1130">
                  <c:v>0.54614705128083363</c:v>
                </c:pt>
                <c:pt idx="1131">
                  <c:v>0.7218639286494497</c:v>
                </c:pt>
                <c:pt idx="1132">
                  <c:v>0.41317211705593498</c:v>
                </c:pt>
                <c:pt idx="1133">
                  <c:v>0.53189973689960179</c:v>
                </c:pt>
                <c:pt idx="1134">
                  <c:v>0.41317211705593498</c:v>
                </c:pt>
                <c:pt idx="1135">
                  <c:v>0.36093196432472735</c:v>
                </c:pt>
                <c:pt idx="1136">
                  <c:v>0.39417569788095397</c:v>
                </c:pt>
                <c:pt idx="1137">
                  <c:v>0.40842301226218858</c:v>
                </c:pt>
                <c:pt idx="1138">
                  <c:v>0.31344091638726557</c:v>
                </c:pt>
                <c:pt idx="1139">
                  <c:v>0.35143375473723204</c:v>
                </c:pt>
                <c:pt idx="1140">
                  <c:v>0.23745523968732085</c:v>
                </c:pt>
                <c:pt idx="1141">
                  <c:v>0.44166674581841386</c:v>
                </c:pt>
                <c:pt idx="1142">
                  <c:v>0.40367390746844445</c:v>
                </c:pt>
                <c:pt idx="1143">
                  <c:v>0.28494628762478535</c:v>
                </c:pt>
                <c:pt idx="1144">
                  <c:v>0.31819002118100737</c:v>
                </c:pt>
                <c:pt idx="1145">
                  <c:v>0.28494628762478535</c:v>
                </c:pt>
                <c:pt idx="1146">
                  <c:v>0.17096777257487072</c:v>
                </c:pt>
                <c:pt idx="1147">
                  <c:v>0.21370971571858705</c:v>
                </c:pt>
                <c:pt idx="1148">
                  <c:v>0.13772403901864497</c:v>
                </c:pt>
                <c:pt idx="1149">
                  <c:v>0.23745523968732085</c:v>
                </c:pt>
                <c:pt idx="1150">
                  <c:v>0.18046598216236565</c:v>
                </c:pt>
                <c:pt idx="1151">
                  <c:v>0.26120076365605088</c:v>
                </c:pt>
                <c:pt idx="1152">
                  <c:v>0.17096777257487072</c:v>
                </c:pt>
                <c:pt idx="1153">
                  <c:v>0.18996419174985668</c:v>
                </c:pt>
                <c:pt idx="1154">
                  <c:v>0.24695344927481191</c:v>
                </c:pt>
                <c:pt idx="1155">
                  <c:v>0.13297493422489864</c:v>
                </c:pt>
                <c:pt idx="1156">
                  <c:v>0.15197135339988421</c:v>
                </c:pt>
                <c:pt idx="1157">
                  <c:v>0.1994624013373498</c:v>
                </c:pt>
                <c:pt idx="1158">
                  <c:v>0.14247314381239365</c:v>
                </c:pt>
                <c:pt idx="1159">
                  <c:v>5.6989257524956552E-2</c:v>
                </c:pt>
                <c:pt idx="1160">
                  <c:v>9.4982095874927563E-2</c:v>
                </c:pt>
                <c:pt idx="1161">
                  <c:v>8.5483886287434682E-2</c:v>
                </c:pt>
                <c:pt idx="1162">
                  <c:v>0.10448030546242033</c:v>
                </c:pt>
                <c:pt idx="1163">
                  <c:v>9.9731200668674247E-2</c:v>
                </c:pt>
                <c:pt idx="1164">
                  <c:v>6.6487467112449558E-2</c:v>
                </c:pt>
                <c:pt idx="1165">
                  <c:v>5.2240152731209702E-2</c:v>
                </c:pt>
                <c:pt idx="1166">
                  <c:v>7.1236571906195992E-2</c:v>
                </c:pt>
                <c:pt idx="1167">
                  <c:v>1.4247314381239141E-2</c:v>
                </c:pt>
                <c:pt idx="1168">
                  <c:v>3.7992838349971088E-2</c:v>
                </c:pt>
                <c:pt idx="1169">
                  <c:v>9.4982095874927563E-2</c:v>
                </c:pt>
                <c:pt idx="1170">
                  <c:v>3.7992838349971088E-2</c:v>
                </c:pt>
                <c:pt idx="1171">
                  <c:v>3.7992838349971088E-2</c:v>
                </c:pt>
                <c:pt idx="1172">
                  <c:v>2.3745523968731867E-2</c:v>
                </c:pt>
                <c:pt idx="1173">
                  <c:v>3.7992838349971088E-2</c:v>
                </c:pt>
                <c:pt idx="1174">
                  <c:v>4.7491047937464045E-2</c:v>
                </c:pt>
                <c:pt idx="1175">
                  <c:v>3.3243733556224994E-2</c:v>
                </c:pt>
                <c:pt idx="1176">
                  <c:v>7.5985676699942134E-2</c:v>
                </c:pt>
                <c:pt idx="1177">
                  <c:v>4.7491047937464045E-2</c:v>
                </c:pt>
                <c:pt idx="1178">
                  <c:v>1.8996419174985554E-2</c:v>
                </c:pt>
                <c:pt idx="1179">
                  <c:v>3.7992838349971088E-2</c:v>
                </c:pt>
                <c:pt idx="1180">
                  <c:v>2.8494628762478276E-2</c:v>
                </c:pt>
                <c:pt idx="1181">
                  <c:v>9.4982095874927598E-3</c:v>
                </c:pt>
                <c:pt idx="1182">
                  <c:v>3.7992838349971088E-2</c:v>
                </c:pt>
                <c:pt idx="1183">
                  <c:v>1.8996419174985554E-2</c:v>
                </c:pt>
                <c:pt idx="1184">
                  <c:v>0</c:v>
                </c:pt>
                <c:pt idx="1185">
                  <c:v>4.2741943143717424E-2</c:v>
                </c:pt>
                <c:pt idx="1186">
                  <c:v>1.8996419174985554E-2</c:v>
                </c:pt>
                <c:pt idx="1187">
                  <c:v>1.4247314381239141E-2</c:v>
                </c:pt>
                <c:pt idx="1188">
                  <c:v>1.8996419174985554E-2</c:v>
                </c:pt>
                <c:pt idx="1189">
                  <c:v>3.7992838349971088E-2</c:v>
                </c:pt>
                <c:pt idx="1190">
                  <c:v>2.8494628762478276E-2</c:v>
                </c:pt>
                <c:pt idx="1191">
                  <c:v>0</c:v>
                </c:pt>
                <c:pt idx="1192">
                  <c:v>2.8494628762478276E-2</c:v>
                </c:pt>
                <c:pt idx="1193">
                  <c:v>0</c:v>
                </c:pt>
                <c:pt idx="1194">
                  <c:v>2.3745523968731867E-2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17-4B83-B012-BE474E31E0DE}"/>
            </c:ext>
          </c:extLst>
        </c:ser>
        <c:ser>
          <c:idx val="1"/>
          <c:order val="1"/>
          <c:tx>
            <c:strRef>
              <c:f>ImjectTableHist!$G$1</c:f>
              <c:strCache>
                <c:ptCount val="1"/>
                <c:pt idx="0">
                  <c:v>Non-nodule</c:v>
                </c:pt>
              </c:strCache>
            </c:strRef>
          </c:tx>
          <c:spPr>
            <a:ln>
              <a:prstDash val="dash"/>
            </a:ln>
          </c:spPr>
          <c:marker>
            <c:symbol val="none"/>
          </c:marker>
          <c:val>
            <c:numRef>
              <c:f>ImjectTableHist!$I$4:$I$1217</c:f>
              <c:numCache>
                <c:formatCode>General</c:formatCode>
                <c:ptCount val="12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6.8568294020845258E-2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6.8568294020845258E-2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6.8568294020845258E-2</c:v>
                </c:pt>
                <c:pt idx="197">
                  <c:v>0</c:v>
                </c:pt>
                <c:pt idx="198">
                  <c:v>0.41140976412507113</c:v>
                </c:pt>
                <c:pt idx="199">
                  <c:v>0</c:v>
                </c:pt>
                <c:pt idx="200">
                  <c:v>6.8568294020845258E-2</c:v>
                </c:pt>
                <c:pt idx="201">
                  <c:v>0.13713658804168952</c:v>
                </c:pt>
                <c:pt idx="202">
                  <c:v>0.27427317608337903</c:v>
                </c:pt>
                <c:pt idx="203">
                  <c:v>6.8568294020845258E-2</c:v>
                </c:pt>
                <c:pt idx="204">
                  <c:v>0.47997805814591332</c:v>
                </c:pt>
                <c:pt idx="205">
                  <c:v>0.34284147010422616</c:v>
                </c:pt>
                <c:pt idx="206">
                  <c:v>0.13713658804168952</c:v>
                </c:pt>
                <c:pt idx="207">
                  <c:v>0.20570488206253568</c:v>
                </c:pt>
                <c:pt idx="208">
                  <c:v>0.34284147010422616</c:v>
                </c:pt>
                <c:pt idx="209">
                  <c:v>0.27427317608337903</c:v>
                </c:pt>
                <c:pt idx="210">
                  <c:v>0.34284147010422616</c:v>
                </c:pt>
                <c:pt idx="211">
                  <c:v>0.41140976412507113</c:v>
                </c:pt>
                <c:pt idx="212">
                  <c:v>0.54854635216675807</c:v>
                </c:pt>
                <c:pt idx="213">
                  <c:v>0.34284147010422616</c:v>
                </c:pt>
                <c:pt idx="214">
                  <c:v>0.41140976412507113</c:v>
                </c:pt>
                <c:pt idx="215">
                  <c:v>0.13713658804168952</c:v>
                </c:pt>
                <c:pt idx="216">
                  <c:v>0.34284147010422616</c:v>
                </c:pt>
                <c:pt idx="217">
                  <c:v>0.13713658804168952</c:v>
                </c:pt>
                <c:pt idx="218">
                  <c:v>0.54854635216675807</c:v>
                </c:pt>
                <c:pt idx="219">
                  <c:v>0.34284147010422616</c:v>
                </c:pt>
                <c:pt idx="220">
                  <c:v>0.34284147010422616</c:v>
                </c:pt>
                <c:pt idx="221">
                  <c:v>0.13713658804168952</c:v>
                </c:pt>
                <c:pt idx="222">
                  <c:v>0.34284147010422616</c:v>
                </c:pt>
                <c:pt idx="223">
                  <c:v>0.8228195282501376</c:v>
                </c:pt>
                <c:pt idx="224">
                  <c:v>0.20570488206253568</c:v>
                </c:pt>
                <c:pt idx="225">
                  <c:v>0.68568294020844833</c:v>
                </c:pt>
                <c:pt idx="226">
                  <c:v>0.75425123422929863</c:v>
                </c:pt>
                <c:pt idx="227">
                  <c:v>0.41140976412507113</c:v>
                </c:pt>
                <c:pt idx="228">
                  <c:v>0.13713658804168952</c:v>
                </c:pt>
                <c:pt idx="229">
                  <c:v>0.34284147010422616</c:v>
                </c:pt>
                <c:pt idx="230">
                  <c:v>0.41140976412507113</c:v>
                </c:pt>
                <c:pt idx="231">
                  <c:v>0.34284147010422616</c:v>
                </c:pt>
                <c:pt idx="232">
                  <c:v>0.41140976412507113</c:v>
                </c:pt>
                <c:pt idx="233">
                  <c:v>0.61711464618760281</c:v>
                </c:pt>
                <c:pt idx="234">
                  <c:v>0.34284147010422616</c:v>
                </c:pt>
                <c:pt idx="235">
                  <c:v>0.27427317608337903</c:v>
                </c:pt>
                <c:pt idx="236">
                  <c:v>0.34284147010422616</c:v>
                </c:pt>
                <c:pt idx="237">
                  <c:v>0.95995611629182664</c:v>
                </c:pt>
                <c:pt idx="238">
                  <c:v>0.68568294020844833</c:v>
                </c:pt>
                <c:pt idx="239">
                  <c:v>0.75425123422929863</c:v>
                </c:pt>
                <c:pt idx="240">
                  <c:v>0.89138782227098268</c:v>
                </c:pt>
                <c:pt idx="241">
                  <c:v>0.8228195282501376</c:v>
                </c:pt>
                <c:pt idx="242">
                  <c:v>0.34284147010422616</c:v>
                </c:pt>
                <c:pt idx="243">
                  <c:v>0.89138782227098268</c:v>
                </c:pt>
                <c:pt idx="244">
                  <c:v>1.2342292923751919</c:v>
                </c:pt>
                <c:pt idx="245">
                  <c:v>1.4399341744377399</c:v>
                </c:pt>
                <c:pt idx="246">
                  <c:v>0.95995611629182664</c:v>
                </c:pt>
                <c:pt idx="247">
                  <c:v>0.54854635216675807</c:v>
                </c:pt>
                <c:pt idx="248">
                  <c:v>0.68568294020844833</c:v>
                </c:pt>
                <c:pt idx="249">
                  <c:v>0.41140976412507113</c:v>
                </c:pt>
                <c:pt idx="250">
                  <c:v>1.0285244103126598</c:v>
                </c:pt>
                <c:pt idx="251">
                  <c:v>0.61711464618760281</c:v>
                </c:pt>
                <c:pt idx="252">
                  <c:v>1.0970927043335161</c:v>
                </c:pt>
                <c:pt idx="253">
                  <c:v>0.54854635216675807</c:v>
                </c:pt>
                <c:pt idx="254">
                  <c:v>0.68568294020844833</c:v>
                </c:pt>
                <c:pt idx="255">
                  <c:v>0.89138782227098268</c:v>
                </c:pt>
                <c:pt idx="256">
                  <c:v>0.95995611629182664</c:v>
                </c:pt>
                <c:pt idx="257">
                  <c:v>1.2342292923751919</c:v>
                </c:pt>
                <c:pt idx="258">
                  <c:v>0.68568294020844833</c:v>
                </c:pt>
                <c:pt idx="259">
                  <c:v>0.89138782227098268</c:v>
                </c:pt>
                <c:pt idx="260">
                  <c:v>0.41140976412507113</c:v>
                </c:pt>
                <c:pt idx="261">
                  <c:v>0.8228195282501376</c:v>
                </c:pt>
                <c:pt idx="262">
                  <c:v>0.61711464618760281</c:v>
                </c:pt>
                <c:pt idx="263">
                  <c:v>1.0285244103126598</c:v>
                </c:pt>
                <c:pt idx="264">
                  <c:v>0.61711464618760281</c:v>
                </c:pt>
                <c:pt idx="265">
                  <c:v>1.5085024684585921</c:v>
                </c:pt>
                <c:pt idx="266">
                  <c:v>0.75425123422929863</c:v>
                </c:pt>
                <c:pt idx="267">
                  <c:v>0.89138782227098268</c:v>
                </c:pt>
                <c:pt idx="268">
                  <c:v>1.0285244103126598</c:v>
                </c:pt>
                <c:pt idx="269">
                  <c:v>1.0970927043335161</c:v>
                </c:pt>
                <c:pt idx="270">
                  <c:v>1.0970927043335161</c:v>
                </c:pt>
                <c:pt idx="271">
                  <c:v>1.3027975863960521</c:v>
                </c:pt>
                <c:pt idx="272">
                  <c:v>1.0285244103126598</c:v>
                </c:pt>
                <c:pt idx="273">
                  <c:v>0.68568294020844833</c:v>
                </c:pt>
                <c:pt idx="274">
                  <c:v>0.89138782227098268</c:v>
                </c:pt>
                <c:pt idx="275">
                  <c:v>0.68568294020844833</c:v>
                </c:pt>
                <c:pt idx="276">
                  <c:v>1.1656609983543598</c:v>
                </c:pt>
                <c:pt idx="277">
                  <c:v>0.95995611629182664</c:v>
                </c:pt>
                <c:pt idx="278">
                  <c:v>1.3027975863960521</c:v>
                </c:pt>
                <c:pt idx="279">
                  <c:v>1.1656609983543598</c:v>
                </c:pt>
                <c:pt idx="280">
                  <c:v>0.75425123422929863</c:v>
                </c:pt>
                <c:pt idx="281">
                  <c:v>0.75425123422929863</c:v>
                </c:pt>
                <c:pt idx="282">
                  <c:v>1.0285244103126598</c:v>
                </c:pt>
                <c:pt idx="283">
                  <c:v>1.0970927043335161</c:v>
                </c:pt>
                <c:pt idx="284">
                  <c:v>1.3713658804168953</c:v>
                </c:pt>
                <c:pt idx="285">
                  <c:v>1.3027975863960521</c:v>
                </c:pt>
                <c:pt idx="286">
                  <c:v>0.95995611629182664</c:v>
                </c:pt>
                <c:pt idx="287">
                  <c:v>1.3713658804168953</c:v>
                </c:pt>
                <c:pt idx="288">
                  <c:v>1.6456390565002739</c:v>
                </c:pt>
                <c:pt idx="289">
                  <c:v>1.0285244103126598</c:v>
                </c:pt>
                <c:pt idx="290">
                  <c:v>1.3713658804168953</c:v>
                </c:pt>
                <c:pt idx="291">
                  <c:v>1.5770707624794296</c:v>
                </c:pt>
                <c:pt idx="292">
                  <c:v>1.2342292923751919</c:v>
                </c:pt>
                <c:pt idx="293">
                  <c:v>1.0970927043335161</c:v>
                </c:pt>
                <c:pt idx="294">
                  <c:v>0.54854635216675807</c:v>
                </c:pt>
                <c:pt idx="295">
                  <c:v>1.5770707624794296</c:v>
                </c:pt>
                <c:pt idx="296">
                  <c:v>0.75425123422929863</c:v>
                </c:pt>
                <c:pt idx="297">
                  <c:v>1.3027975863960521</c:v>
                </c:pt>
                <c:pt idx="298">
                  <c:v>0.89138782227098268</c:v>
                </c:pt>
                <c:pt idx="299">
                  <c:v>1.7827756445419654</c:v>
                </c:pt>
                <c:pt idx="300">
                  <c:v>0.95995611629182664</c:v>
                </c:pt>
                <c:pt idx="301">
                  <c:v>0.8228195282501376</c:v>
                </c:pt>
                <c:pt idx="302">
                  <c:v>1.4399341744377399</c:v>
                </c:pt>
                <c:pt idx="303">
                  <c:v>0.89138782227098268</c:v>
                </c:pt>
                <c:pt idx="304">
                  <c:v>1.0970927043335161</c:v>
                </c:pt>
                <c:pt idx="305">
                  <c:v>1.2342292923751919</c:v>
                </c:pt>
                <c:pt idx="306">
                  <c:v>1.0285244103126598</c:v>
                </c:pt>
                <c:pt idx="307">
                  <c:v>1.1656609983543598</c:v>
                </c:pt>
                <c:pt idx="308">
                  <c:v>0.8228195282501376</c:v>
                </c:pt>
                <c:pt idx="309">
                  <c:v>1.5085024684585921</c:v>
                </c:pt>
                <c:pt idx="310">
                  <c:v>1.0285244103126598</c:v>
                </c:pt>
                <c:pt idx="311">
                  <c:v>0.68568294020844833</c:v>
                </c:pt>
                <c:pt idx="312">
                  <c:v>1.0285244103126598</c:v>
                </c:pt>
                <c:pt idx="313">
                  <c:v>1.3027975863960521</c:v>
                </c:pt>
                <c:pt idx="314">
                  <c:v>0.41140976412507113</c:v>
                </c:pt>
                <c:pt idx="315">
                  <c:v>1.5085024684585921</c:v>
                </c:pt>
                <c:pt idx="316">
                  <c:v>1.6456390565002739</c:v>
                </c:pt>
                <c:pt idx="317">
                  <c:v>0.75425123422929863</c:v>
                </c:pt>
                <c:pt idx="318">
                  <c:v>0.61711464618760281</c:v>
                </c:pt>
                <c:pt idx="319">
                  <c:v>1.3027975863960521</c:v>
                </c:pt>
                <c:pt idx="320">
                  <c:v>0.95995611629182664</c:v>
                </c:pt>
                <c:pt idx="321">
                  <c:v>1.1656609983543598</c:v>
                </c:pt>
                <c:pt idx="322">
                  <c:v>0.8228195282501376</c:v>
                </c:pt>
                <c:pt idx="323">
                  <c:v>1.1656609983543598</c:v>
                </c:pt>
                <c:pt idx="324">
                  <c:v>1.1656609983543598</c:v>
                </c:pt>
                <c:pt idx="325">
                  <c:v>1.2342292923751919</c:v>
                </c:pt>
                <c:pt idx="326">
                  <c:v>1.0970927043335161</c:v>
                </c:pt>
                <c:pt idx="327">
                  <c:v>1.0970927043335161</c:v>
                </c:pt>
                <c:pt idx="328">
                  <c:v>1.2342292923751919</c:v>
                </c:pt>
                <c:pt idx="329">
                  <c:v>1.3027975863960521</c:v>
                </c:pt>
                <c:pt idx="330">
                  <c:v>1.9884805266045127</c:v>
                </c:pt>
                <c:pt idx="331">
                  <c:v>1.4399341744377399</c:v>
                </c:pt>
                <c:pt idx="332">
                  <c:v>1.7827756445419654</c:v>
                </c:pt>
                <c:pt idx="333">
                  <c:v>1.4399341744377399</c:v>
                </c:pt>
                <c:pt idx="334">
                  <c:v>1.9884805266045127</c:v>
                </c:pt>
                <c:pt idx="335">
                  <c:v>1.5770707624794296</c:v>
                </c:pt>
                <c:pt idx="336">
                  <c:v>1.6456390565002739</c:v>
                </c:pt>
                <c:pt idx="337">
                  <c:v>0.68568294020844833</c:v>
                </c:pt>
                <c:pt idx="338">
                  <c:v>1.5085024684585921</c:v>
                </c:pt>
                <c:pt idx="339">
                  <c:v>1.5770707624794296</c:v>
                </c:pt>
                <c:pt idx="340">
                  <c:v>1.5085024684585921</c:v>
                </c:pt>
                <c:pt idx="341">
                  <c:v>0.95995611629182664</c:v>
                </c:pt>
                <c:pt idx="342">
                  <c:v>1.0970927043335161</c:v>
                </c:pt>
                <c:pt idx="343">
                  <c:v>1.6456390565002739</c:v>
                </c:pt>
                <c:pt idx="344">
                  <c:v>0.8228195282501376</c:v>
                </c:pt>
                <c:pt idx="345">
                  <c:v>0.95995611629182664</c:v>
                </c:pt>
                <c:pt idx="346">
                  <c:v>1.5085024684585921</c:v>
                </c:pt>
                <c:pt idx="347">
                  <c:v>1.5085024684585921</c:v>
                </c:pt>
                <c:pt idx="348">
                  <c:v>1.7142073505211204</c:v>
                </c:pt>
                <c:pt idx="349">
                  <c:v>1.0970927043335161</c:v>
                </c:pt>
                <c:pt idx="350">
                  <c:v>0.75425123422929863</c:v>
                </c:pt>
                <c:pt idx="351">
                  <c:v>1.3027975863960521</c:v>
                </c:pt>
                <c:pt idx="352">
                  <c:v>1.5770707624794296</c:v>
                </c:pt>
                <c:pt idx="353">
                  <c:v>1.0285244103126598</c:v>
                </c:pt>
                <c:pt idx="354">
                  <c:v>0.75425123422929863</c:v>
                </c:pt>
                <c:pt idx="355">
                  <c:v>1.7142073505211204</c:v>
                </c:pt>
                <c:pt idx="356">
                  <c:v>0.68568294020844833</c:v>
                </c:pt>
                <c:pt idx="357">
                  <c:v>0.8228195282501376</c:v>
                </c:pt>
                <c:pt idx="358">
                  <c:v>1.5770707624794296</c:v>
                </c:pt>
                <c:pt idx="359">
                  <c:v>0.95995611629182664</c:v>
                </c:pt>
                <c:pt idx="360">
                  <c:v>1.3713658804168953</c:v>
                </c:pt>
                <c:pt idx="361">
                  <c:v>0.8228195282501376</c:v>
                </c:pt>
                <c:pt idx="362">
                  <c:v>1.3713658804168953</c:v>
                </c:pt>
                <c:pt idx="363">
                  <c:v>1.4399341744377399</c:v>
                </c:pt>
                <c:pt idx="364">
                  <c:v>1.8513439385628085</c:v>
                </c:pt>
                <c:pt idx="365">
                  <c:v>1.7142073505211204</c:v>
                </c:pt>
                <c:pt idx="366">
                  <c:v>1.3713658804168953</c:v>
                </c:pt>
                <c:pt idx="367">
                  <c:v>1.3713658804168953</c:v>
                </c:pt>
                <c:pt idx="368">
                  <c:v>1.7142073505211204</c:v>
                </c:pt>
                <c:pt idx="369">
                  <c:v>2.0570488206253428</c:v>
                </c:pt>
                <c:pt idx="370">
                  <c:v>1.7142073505211204</c:v>
                </c:pt>
                <c:pt idx="371">
                  <c:v>0.75425123422929863</c:v>
                </c:pt>
                <c:pt idx="372">
                  <c:v>2.0570488206253428</c:v>
                </c:pt>
                <c:pt idx="373">
                  <c:v>1.2342292923751919</c:v>
                </c:pt>
                <c:pt idx="374">
                  <c:v>0.8228195282501376</c:v>
                </c:pt>
                <c:pt idx="375">
                  <c:v>1.1656609983543598</c:v>
                </c:pt>
                <c:pt idx="376">
                  <c:v>1.2342292923751919</c:v>
                </c:pt>
                <c:pt idx="377">
                  <c:v>1.5085024684585921</c:v>
                </c:pt>
                <c:pt idx="378">
                  <c:v>1.4399341744377399</c:v>
                </c:pt>
                <c:pt idx="379">
                  <c:v>1.3027975863960521</c:v>
                </c:pt>
                <c:pt idx="380">
                  <c:v>0.89138782227098268</c:v>
                </c:pt>
                <c:pt idx="381">
                  <c:v>1.0285244103126598</c:v>
                </c:pt>
                <c:pt idx="382">
                  <c:v>1.0285244103126598</c:v>
                </c:pt>
                <c:pt idx="383">
                  <c:v>0.95995611629182664</c:v>
                </c:pt>
                <c:pt idx="384">
                  <c:v>1.3027975863960521</c:v>
                </c:pt>
                <c:pt idx="385">
                  <c:v>1.3713658804168953</c:v>
                </c:pt>
                <c:pt idx="386">
                  <c:v>0.89138782227098268</c:v>
                </c:pt>
                <c:pt idx="387">
                  <c:v>1.5770707624794296</c:v>
                </c:pt>
                <c:pt idx="388">
                  <c:v>1.5085024684585921</c:v>
                </c:pt>
                <c:pt idx="389">
                  <c:v>2.1256171146461877</c:v>
                </c:pt>
                <c:pt idx="390">
                  <c:v>1.9884805266045127</c:v>
                </c:pt>
                <c:pt idx="391">
                  <c:v>1.6456390565002739</c:v>
                </c:pt>
                <c:pt idx="392">
                  <c:v>1.3027975863960521</c:v>
                </c:pt>
                <c:pt idx="393">
                  <c:v>0.95995611629182664</c:v>
                </c:pt>
                <c:pt idx="394">
                  <c:v>1.3027975863960521</c:v>
                </c:pt>
                <c:pt idx="395">
                  <c:v>1.1656609983543598</c:v>
                </c:pt>
                <c:pt idx="396">
                  <c:v>1.6456390565002739</c:v>
                </c:pt>
                <c:pt idx="397">
                  <c:v>1.8513439385628085</c:v>
                </c:pt>
                <c:pt idx="398">
                  <c:v>1.3713658804168953</c:v>
                </c:pt>
                <c:pt idx="399">
                  <c:v>1.3027975863960521</c:v>
                </c:pt>
                <c:pt idx="400">
                  <c:v>1.0285244103126598</c:v>
                </c:pt>
                <c:pt idx="401">
                  <c:v>1.5085024684585921</c:v>
                </c:pt>
                <c:pt idx="402">
                  <c:v>1.5085024684585921</c:v>
                </c:pt>
                <c:pt idx="403">
                  <c:v>0.89138782227098268</c:v>
                </c:pt>
                <c:pt idx="404">
                  <c:v>1.0970927043335161</c:v>
                </c:pt>
                <c:pt idx="405">
                  <c:v>1.8513439385628085</c:v>
                </c:pt>
                <c:pt idx="406">
                  <c:v>1.3713658804168953</c:v>
                </c:pt>
                <c:pt idx="407">
                  <c:v>1.0970927043335161</c:v>
                </c:pt>
                <c:pt idx="408">
                  <c:v>2.1256171146461877</c:v>
                </c:pt>
                <c:pt idx="409">
                  <c:v>1.2342292923751919</c:v>
                </c:pt>
                <c:pt idx="410">
                  <c:v>1.3027975863960521</c:v>
                </c:pt>
                <c:pt idx="411">
                  <c:v>1.5085024684585921</c:v>
                </c:pt>
                <c:pt idx="412">
                  <c:v>1.0285244103126598</c:v>
                </c:pt>
                <c:pt idx="413">
                  <c:v>1.9884805266045127</c:v>
                </c:pt>
                <c:pt idx="414">
                  <c:v>1.5085024684585921</c:v>
                </c:pt>
                <c:pt idx="415">
                  <c:v>1.6456390565002739</c:v>
                </c:pt>
                <c:pt idx="416">
                  <c:v>1.6456390565002739</c:v>
                </c:pt>
                <c:pt idx="417">
                  <c:v>1.5085024684585921</c:v>
                </c:pt>
                <c:pt idx="418">
                  <c:v>1.0970927043335161</c:v>
                </c:pt>
                <c:pt idx="419">
                  <c:v>1.6456390565002739</c:v>
                </c:pt>
                <c:pt idx="420">
                  <c:v>1.0285244103126598</c:v>
                </c:pt>
                <c:pt idx="421">
                  <c:v>1.3713658804168953</c:v>
                </c:pt>
                <c:pt idx="422">
                  <c:v>1.6456390565002739</c:v>
                </c:pt>
                <c:pt idx="423">
                  <c:v>0.89138782227098268</c:v>
                </c:pt>
                <c:pt idx="424">
                  <c:v>1.3713658804168953</c:v>
                </c:pt>
                <c:pt idx="425">
                  <c:v>1.2342292923751919</c:v>
                </c:pt>
                <c:pt idx="426">
                  <c:v>1.1656609983543598</c:v>
                </c:pt>
                <c:pt idx="427">
                  <c:v>1.5085024684585921</c:v>
                </c:pt>
                <c:pt idx="428">
                  <c:v>1.2342292923751919</c:v>
                </c:pt>
                <c:pt idx="429">
                  <c:v>1.7142073505211204</c:v>
                </c:pt>
                <c:pt idx="430">
                  <c:v>1.2342292923751919</c:v>
                </c:pt>
                <c:pt idx="431">
                  <c:v>1.0285244103126598</c:v>
                </c:pt>
                <c:pt idx="432">
                  <c:v>1.0970927043335161</c:v>
                </c:pt>
                <c:pt idx="433">
                  <c:v>1.3027975863960521</c:v>
                </c:pt>
                <c:pt idx="434">
                  <c:v>1.0285244103126598</c:v>
                </c:pt>
                <c:pt idx="435">
                  <c:v>1.4399341744377399</c:v>
                </c:pt>
                <c:pt idx="436">
                  <c:v>1.1656609983543598</c:v>
                </c:pt>
                <c:pt idx="437">
                  <c:v>1.3713658804168953</c:v>
                </c:pt>
                <c:pt idx="438">
                  <c:v>0.8228195282501376</c:v>
                </c:pt>
                <c:pt idx="439">
                  <c:v>1.7142073505211204</c:v>
                </c:pt>
                <c:pt idx="440">
                  <c:v>0.89138782227098268</c:v>
                </c:pt>
                <c:pt idx="441">
                  <c:v>1.5770707624794296</c:v>
                </c:pt>
                <c:pt idx="442">
                  <c:v>1.7142073505211204</c:v>
                </c:pt>
                <c:pt idx="443">
                  <c:v>2.0570488206253428</c:v>
                </c:pt>
                <c:pt idx="444">
                  <c:v>1.0970927043335161</c:v>
                </c:pt>
                <c:pt idx="445">
                  <c:v>1.7142073505211204</c:v>
                </c:pt>
                <c:pt idx="446">
                  <c:v>1.919912232583652</c:v>
                </c:pt>
                <c:pt idx="447">
                  <c:v>1.5085024684585921</c:v>
                </c:pt>
                <c:pt idx="448">
                  <c:v>1.7142073505211204</c:v>
                </c:pt>
                <c:pt idx="449">
                  <c:v>2.1941854086670411</c:v>
                </c:pt>
                <c:pt idx="450">
                  <c:v>1.4399341744377399</c:v>
                </c:pt>
                <c:pt idx="451">
                  <c:v>1.3713658804168953</c:v>
                </c:pt>
                <c:pt idx="452">
                  <c:v>1.9884805266045127</c:v>
                </c:pt>
                <c:pt idx="453">
                  <c:v>1.6456390565002739</c:v>
                </c:pt>
                <c:pt idx="454">
                  <c:v>1.2342292923751919</c:v>
                </c:pt>
                <c:pt idx="455">
                  <c:v>0.8228195282501376</c:v>
                </c:pt>
                <c:pt idx="456">
                  <c:v>1.5085024684585921</c:v>
                </c:pt>
                <c:pt idx="457">
                  <c:v>1.5085024684585921</c:v>
                </c:pt>
                <c:pt idx="458">
                  <c:v>1.0970927043335161</c:v>
                </c:pt>
                <c:pt idx="459">
                  <c:v>1.0970927043335161</c:v>
                </c:pt>
                <c:pt idx="460">
                  <c:v>0.8228195282501376</c:v>
                </c:pt>
                <c:pt idx="461">
                  <c:v>1.1656609983543598</c:v>
                </c:pt>
                <c:pt idx="462">
                  <c:v>1.3713658804168953</c:v>
                </c:pt>
                <c:pt idx="463">
                  <c:v>1.2342292923751919</c:v>
                </c:pt>
                <c:pt idx="464">
                  <c:v>1.3713658804168953</c:v>
                </c:pt>
                <c:pt idx="465">
                  <c:v>1.3713658804168953</c:v>
                </c:pt>
                <c:pt idx="466">
                  <c:v>1.6456390565002739</c:v>
                </c:pt>
                <c:pt idx="467">
                  <c:v>1.5085024684585921</c:v>
                </c:pt>
                <c:pt idx="468">
                  <c:v>1.0285244103126598</c:v>
                </c:pt>
                <c:pt idx="469">
                  <c:v>1.4399341744377399</c:v>
                </c:pt>
                <c:pt idx="470">
                  <c:v>1.5085024684585921</c:v>
                </c:pt>
                <c:pt idx="471">
                  <c:v>1.8513439385628085</c:v>
                </c:pt>
                <c:pt idx="472">
                  <c:v>1.1656609983543598</c:v>
                </c:pt>
                <c:pt idx="473">
                  <c:v>1.3713658804168953</c:v>
                </c:pt>
                <c:pt idx="474">
                  <c:v>1.3027975863960521</c:v>
                </c:pt>
                <c:pt idx="475">
                  <c:v>1.7142073505211204</c:v>
                </c:pt>
                <c:pt idx="476">
                  <c:v>1.2342292923751919</c:v>
                </c:pt>
                <c:pt idx="477">
                  <c:v>1.2342292923751919</c:v>
                </c:pt>
                <c:pt idx="478">
                  <c:v>1.3713658804168953</c:v>
                </c:pt>
                <c:pt idx="479">
                  <c:v>1.919912232583652</c:v>
                </c:pt>
                <c:pt idx="480">
                  <c:v>1.6456390565002739</c:v>
                </c:pt>
                <c:pt idx="481">
                  <c:v>2.1941854086670411</c:v>
                </c:pt>
                <c:pt idx="482">
                  <c:v>1.4399341744377399</c:v>
                </c:pt>
                <c:pt idx="483">
                  <c:v>1.7827756445419654</c:v>
                </c:pt>
                <c:pt idx="484">
                  <c:v>1.2342292923751919</c:v>
                </c:pt>
                <c:pt idx="485">
                  <c:v>1.3713658804168953</c:v>
                </c:pt>
                <c:pt idx="486">
                  <c:v>1.1656609983543598</c:v>
                </c:pt>
                <c:pt idx="487">
                  <c:v>1.1656609983543598</c:v>
                </c:pt>
                <c:pt idx="488">
                  <c:v>0.89138782227098268</c:v>
                </c:pt>
                <c:pt idx="489">
                  <c:v>1.8513439385628085</c:v>
                </c:pt>
                <c:pt idx="490">
                  <c:v>1.0970927043335161</c:v>
                </c:pt>
                <c:pt idx="491">
                  <c:v>1.5085024684585921</c:v>
                </c:pt>
                <c:pt idx="492">
                  <c:v>1.7142073505211204</c:v>
                </c:pt>
                <c:pt idx="493">
                  <c:v>0.95995611629182664</c:v>
                </c:pt>
                <c:pt idx="494">
                  <c:v>1.0970927043335161</c:v>
                </c:pt>
                <c:pt idx="495">
                  <c:v>1.3713658804168953</c:v>
                </c:pt>
                <c:pt idx="496">
                  <c:v>1.5085024684585921</c:v>
                </c:pt>
                <c:pt idx="497">
                  <c:v>0.8228195282501376</c:v>
                </c:pt>
                <c:pt idx="498">
                  <c:v>0.61711464618760281</c:v>
                </c:pt>
                <c:pt idx="499">
                  <c:v>1.3713658804168953</c:v>
                </c:pt>
                <c:pt idx="500">
                  <c:v>1.7827756445419654</c:v>
                </c:pt>
                <c:pt idx="501">
                  <c:v>1.5085024684585921</c:v>
                </c:pt>
                <c:pt idx="502">
                  <c:v>1.919912232583652</c:v>
                </c:pt>
                <c:pt idx="503">
                  <c:v>1.3713658804168953</c:v>
                </c:pt>
                <c:pt idx="504">
                  <c:v>1.5770707624794296</c:v>
                </c:pt>
                <c:pt idx="505">
                  <c:v>1.0285244103126598</c:v>
                </c:pt>
                <c:pt idx="506">
                  <c:v>1.1656609983543598</c:v>
                </c:pt>
                <c:pt idx="507">
                  <c:v>1.3713658804168953</c:v>
                </c:pt>
                <c:pt idx="508">
                  <c:v>1.5085024684585921</c:v>
                </c:pt>
                <c:pt idx="509">
                  <c:v>1.3027975863960521</c:v>
                </c:pt>
                <c:pt idx="510">
                  <c:v>1.4399341744377399</c:v>
                </c:pt>
                <c:pt idx="511">
                  <c:v>1.5770707624794296</c:v>
                </c:pt>
                <c:pt idx="512">
                  <c:v>1.4399341744377399</c:v>
                </c:pt>
                <c:pt idx="513">
                  <c:v>1.1656609983543598</c:v>
                </c:pt>
                <c:pt idx="514">
                  <c:v>1.4399341744377399</c:v>
                </c:pt>
                <c:pt idx="515">
                  <c:v>0.75425123422929863</c:v>
                </c:pt>
                <c:pt idx="516">
                  <c:v>1.0970927043335161</c:v>
                </c:pt>
                <c:pt idx="517">
                  <c:v>0.89138782227098268</c:v>
                </c:pt>
                <c:pt idx="518">
                  <c:v>1.0970927043335161</c:v>
                </c:pt>
                <c:pt idx="519">
                  <c:v>1.3713658804168953</c:v>
                </c:pt>
                <c:pt idx="520">
                  <c:v>1.7827756445419654</c:v>
                </c:pt>
                <c:pt idx="521">
                  <c:v>1.7827756445419654</c:v>
                </c:pt>
                <c:pt idx="522">
                  <c:v>1.5085024684585921</c:v>
                </c:pt>
                <c:pt idx="523">
                  <c:v>1.2342292923751919</c:v>
                </c:pt>
                <c:pt idx="524">
                  <c:v>1.2342292923751919</c:v>
                </c:pt>
                <c:pt idx="525">
                  <c:v>1.0970927043335161</c:v>
                </c:pt>
                <c:pt idx="526">
                  <c:v>1.7142073505211204</c:v>
                </c:pt>
                <c:pt idx="527">
                  <c:v>1.1656609983543598</c:v>
                </c:pt>
                <c:pt idx="528">
                  <c:v>1.2342292923751919</c:v>
                </c:pt>
                <c:pt idx="529">
                  <c:v>0.95995611629182664</c:v>
                </c:pt>
                <c:pt idx="530">
                  <c:v>1.919912232583652</c:v>
                </c:pt>
                <c:pt idx="531">
                  <c:v>0.95995611629182664</c:v>
                </c:pt>
                <c:pt idx="532">
                  <c:v>2.3998902907295667</c:v>
                </c:pt>
                <c:pt idx="533">
                  <c:v>1.8513439385628085</c:v>
                </c:pt>
                <c:pt idx="534">
                  <c:v>1.3027975863960521</c:v>
                </c:pt>
                <c:pt idx="535">
                  <c:v>1.3027975863960521</c:v>
                </c:pt>
                <c:pt idx="536">
                  <c:v>1.8513439385628085</c:v>
                </c:pt>
                <c:pt idx="537">
                  <c:v>1.3713658804168953</c:v>
                </c:pt>
                <c:pt idx="538">
                  <c:v>1.5085024684585921</c:v>
                </c:pt>
                <c:pt idx="539">
                  <c:v>1.9884805266045127</c:v>
                </c:pt>
                <c:pt idx="540">
                  <c:v>0.8228195282501376</c:v>
                </c:pt>
                <c:pt idx="541">
                  <c:v>0.89138782227098268</c:v>
                </c:pt>
                <c:pt idx="542">
                  <c:v>1.3713658804168953</c:v>
                </c:pt>
                <c:pt idx="543">
                  <c:v>0.89138782227098268</c:v>
                </c:pt>
                <c:pt idx="544">
                  <c:v>1.0970927043335161</c:v>
                </c:pt>
                <c:pt idx="545">
                  <c:v>0.89138782227098268</c:v>
                </c:pt>
                <c:pt idx="546">
                  <c:v>0.95995611629182664</c:v>
                </c:pt>
                <c:pt idx="547">
                  <c:v>0.75425123422929863</c:v>
                </c:pt>
                <c:pt idx="548">
                  <c:v>0.75425123422929863</c:v>
                </c:pt>
                <c:pt idx="549">
                  <c:v>0.75425123422929863</c:v>
                </c:pt>
                <c:pt idx="550">
                  <c:v>1.1656609983543598</c:v>
                </c:pt>
                <c:pt idx="551">
                  <c:v>0.89138782227098268</c:v>
                </c:pt>
                <c:pt idx="552">
                  <c:v>1.7827756445419654</c:v>
                </c:pt>
                <c:pt idx="553">
                  <c:v>0.68568294020844833</c:v>
                </c:pt>
                <c:pt idx="554">
                  <c:v>1.4399341744377399</c:v>
                </c:pt>
                <c:pt idx="555">
                  <c:v>1.3027975863960521</c:v>
                </c:pt>
                <c:pt idx="556">
                  <c:v>1.5770707624794296</c:v>
                </c:pt>
                <c:pt idx="557">
                  <c:v>1.4399341744377399</c:v>
                </c:pt>
                <c:pt idx="558">
                  <c:v>1.1656609983543598</c:v>
                </c:pt>
                <c:pt idx="559">
                  <c:v>1.4399341744377399</c:v>
                </c:pt>
                <c:pt idx="560">
                  <c:v>1.0285244103126598</c:v>
                </c:pt>
                <c:pt idx="561">
                  <c:v>1.2342292923751919</c:v>
                </c:pt>
                <c:pt idx="562">
                  <c:v>1.0970927043335161</c:v>
                </c:pt>
                <c:pt idx="563">
                  <c:v>1.6456390565002739</c:v>
                </c:pt>
                <c:pt idx="564">
                  <c:v>1.6456390565002739</c:v>
                </c:pt>
                <c:pt idx="565">
                  <c:v>1.5085024684585921</c:v>
                </c:pt>
                <c:pt idx="566">
                  <c:v>1.3713658804168953</c:v>
                </c:pt>
                <c:pt idx="567">
                  <c:v>1.7142073505211204</c:v>
                </c:pt>
                <c:pt idx="568">
                  <c:v>1.3027975863960521</c:v>
                </c:pt>
                <c:pt idx="569">
                  <c:v>1.1656609983543598</c:v>
                </c:pt>
                <c:pt idx="570">
                  <c:v>1.5085024684585921</c:v>
                </c:pt>
                <c:pt idx="571">
                  <c:v>0.89138782227098268</c:v>
                </c:pt>
                <c:pt idx="572">
                  <c:v>1.5085024684585921</c:v>
                </c:pt>
                <c:pt idx="573">
                  <c:v>1.5085024684585921</c:v>
                </c:pt>
                <c:pt idx="574">
                  <c:v>1.1656609983543598</c:v>
                </c:pt>
                <c:pt idx="575">
                  <c:v>1.7142073505211204</c:v>
                </c:pt>
                <c:pt idx="576">
                  <c:v>1.4399341744377399</c:v>
                </c:pt>
                <c:pt idx="577">
                  <c:v>1.7142073505211204</c:v>
                </c:pt>
                <c:pt idx="578">
                  <c:v>1.2342292923751919</c:v>
                </c:pt>
                <c:pt idx="579">
                  <c:v>1.3027975863960521</c:v>
                </c:pt>
                <c:pt idx="580">
                  <c:v>1.1656609983543598</c:v>
                </c:pt>
                <c:pt idx="581">
                  <c:v>0.95995611629182664</c:v>
                </c:pt>
                <c:pt idx="582">
                  <c:v>0.61711464618760281</c:v>
                </c:pt>
                <c:pt idx="583">
                  <c:v>1.2342292923751919</c:v>
                </c:pt>
                <c:pt idx="584">
                  <c:v>1.8513439385628085</c:v>
                </c:pt>
                <c:pt idx="585">
                  <c:v>1.0970927043335161</c:v>
                </c:pt>
                <c:pt idx="586">
                  <c:v>1.7142073505211204</c:v>
                </c:pt>
                <c:pt idx="587">
                  <c:v>1.0285244103126598</c:v>
                </c:pt>
                <c:pt idx="588">
                  <c:v>1.0285244103126598</c:v>
                </c:pt>
                <c:pt idx="589">
                  <c:v>1.8513439385628085</c:v>
                </c:pt>
                <c:pt idx="590">
                  <c:v>1.5085024684585921</c:v>
                </c:pt>
                <c:pt idx="591">
                  <c:v>0.75425123422929863</c:v>
                </c:pt>
                <c:pt idx="592">
                  <c:v>1.1656609983543598</c:v>
                </c:pt>
                <c:pt idx="593">
                  <c:v>1.3713658804168953</c:v>
                </c:pt>
                <c:pt idx="594">
                  <c:v>1.3027975863960521</c:v>
                </c:pt>
                <c:pt idx="595">
                  <c:v>0.95995611629182664</c:v>
                </c:pt>
                <c:pt idx="596">
                  <c:v>1.5770707624794296</c:v>
                </c:pt>
                <c:pt idx="597">
                  <c:v>1.6456390565002739</c:v>
                </c:pt>
                <c:pt idx="598">
                  <c:v>1.7142073505211204</c:v>
                </c:pt>
                <c:pt idx="599">
                  <c:v>0.89138782227098268</c:v>
                </c:pt>
                <c:pt idx="600">
                  <c:v>1.919912232583652</c:v>
                </c:pt>
                <c:pt idx="601">
                  <c:v>0.89138782227098268</c:v>
                </c:pt>
                <c:pt idx="602">
                  <c:v>1.2342292923751919</c:v>
                </c:pt>
                <c:pt idx="603">
                  <c:v>1.3027975863960521</c:v>
                </c:pt>
                <c:pt idx="604">
                  <c:v>1.8513439385628085</c:v>
                </c:pt>
                <c:pt idx="605">
                  <c:v>0.95995611629182664</c:v>
                </c:pt>
                <c:pt idx="606">
                  <c:v>1.3713658804168953</c:v>
                </c:pt>
                <c:pt idx="607">
                  <c:v>1.6456390565002739</c:v>
                </c:pt>
                <c:pt idx="608">
                  <c:v>1.6456390565002739</c:v>
                </c:pt>
                <c:pt idx="609">
                  <c:v>1.0970927043335161</c:v>
                </c:pt>
                <c:pt idx="610">
                  <c:v>1.919912232583652</c:v>
                </c:pt>
                <c:pt idx="611">
                  <c:v>1.8513439385628085</c:v>
                </c:pt>
                <c:pt idx="612">
                  <c:v>1.1656609983543598</c:v>
                </c:pt>
                <c:pt idx="613">
                  <c:v>1.6456390565002739</c:v>
                </c:pt>
                <c:pt idx="614">
                  <c:v>1.0285244103126598</c:v>
                </c:pt>
                <c:pt idx="615">
                  <c:v>1.5085024684585921</c:v>
                </c:pt>
                <c:pt idx="616">
                  <c:v>1.1656609983543598</c:v>
                </c:pt>
                <c:pt idx="617">
                  <c:v>1.3027975863960521</c:v>
                </c:pt>
                <c:pt idx="618">
                  <c:v>1.3027975863960521</c:v>
                </c:pt>
                <c:pt idx="619">
                  <c:v>1.3713658804168953</c:v>
                </c:pt>
                <c:pt idx="620">
                  <c:v>1.8513439385628085</c:v>
                </c:pt>
                <c:pt idx="621">
                  <c:v>0.95995611629182664</c:v>
                </c:pt>
                <c:pt idx="622">
                  <c:v>1.7142073505211204</c:v>
                </c:pt>
                <c:pt idx="623">
                  <c:v>1.0285244103126598</c:v>
                </c:pt>
                <c:pt idx="624">
                  <c:v>0.54854635216675807</c:v>
                </c:pt>
                <c:pt idx="625">
                  <c:v>1.6456390565002739</c:v>
                </c:pt>
                <c:pt idx="626">
                  <c:v>1.6456390565002739</c:v>
                </c:pt>
                <c:pt idx="627">
                  <c:v>1.2342292923751919</c:v>
                </c:pt>
                <c:pt idx="628">
                  <c:v>1.4399341744377399</c:v>
                </c:pt>
                <c:pt idx="629">
                  <c:v>1.5770707624794296</c:v>
                </c:pt>
                <c:pt idx="630">
                  <c:v>1.4399341744377399</c:v>
                </c:pt>
                <c:pt idx="631">
                  <c:v>1.3713658804168953</c:v>
                </c:pt>
                <c:pt idx="632">
                  <c:v>1.1656609983543598</c:v>
                </c:pt>
                <c:pt idx="633">
                  <c:v>1.4399341744377399</c:v>
                </c:pt>
                <c:pt idx="634">
                  <c:v>1.0970927043335161</c:v>
                </c:pt>
                <c:pt idx="635">
                  <c:v>1.3027975863960521</c:v>
                </c:pt>
                <c:pt idx="636">
                  <c:v>1.5770707624794296</c:v>
                </c:pt>
                <c:pt idx="637">
                  <c:v>1.5085024684585921</c:v>
                </c:pt>
                <c:pt idx="638">
                  <c:v>0.68568294020844833</c:v>
                </c:pt>
                <c:pt idx="639">
                  <c:v>1.2342292923751919</c:v>
                </c:pt>
                <c:pt idx="640">
                  <c:v>1.2342292923751919</c:v>
                </c:pt>
                <c:pt idx="641">
                  <c:v>1.1656609983543598</c:v>
                </c:pt>
                <c:pt idx="642">
                  <c:v>1.5085024684585921</c:v>
                </c:pt>
                <c:pt idx="643">
                  <c:v>0.95995611629182664</c:v>
                </c:pt>
                <c:pt idx="644">
                  <c:v>1.3027975863960521</c:v>
                </c:pt>
                <c:pt idx="645">
                  <c:v>1.5085024684585921</c:v>
                </c:pt>
                <c:pt idx="646">
                  <c:v>1.1656609983543598</c:v>
                </c:pt>
                <c:pt idx="647">
                  <c:v>1.5085024684585921</c:v>
                </c:pt>
                <c:pt idx="648">
                  <c:v>0.89138782227098268</c:v>
                </c:pt>
                <c:pt idx="649">
                  <c:v>2.0570488206253428</c:v>
                </c:pt>
                <c:pt idx="650">
                  <c:v>1.1656609983543598</c:v>
                </c:pt>
                <c:pt idx="651">
                  <c:v>1.8513439385628085</c:v>
                </c:pt>
                <c:pt idx="652">
                  <c:v>0.89138782227098268</c:v>
                </c:pt>
                <c:pt idx="653">
                  <c:v>0.75425123422929863</c:v>
                </c:pt>
                <c:pt idx="654">
                  <c:v>1.2342292923751919</c:v>
                </c:pt>
                <c:pt idx="655">
                  <c:v>1.4399341744377399</c:v>
                </c:pt>
                <c:pt idx="656">
                  <c:v>1.1656609983543598</c:v>
                </c:pt>
                <c:pt idx="657">
                  <c:v>1.2342292923751919</c:v>
                </c:pt>
                <c:pt idx="658">
                  <c:v>1.4399341744377399</c:v>
                </c:pt>
                <c:pt idx="659">
                  <c:v>1.5085024684585921</c:v>
                </c:pt>
                <c:pt idx="660">
                  <c:v>1.2342292923751919</c:v>
                </c:pt>
                <c:pt idx="661">
                  <c:v>1.5770707624794296</c:v>
                </c:pt>
                <c:pt idx="662">
                  <c:v>1.5085024684585921</c:v>
                </c:pt>
                <c:pt idx="663">
                  <c:v>1.0285244103126598</c:v>
                </c:pt>
                <c:pt idx="664">
                  <c:v>0.95995611629182664</c:v>
                </c:pt>
                <c:pt idx="665">
                  <c:v>0.95995611629182664</c:v>
                </c:pt>
                <c:pt idx="666">
                  <c:v>1.4399341744377399</c:v>
                </c:pt>
                <c:pt idx="667">
                  <c:v>1.4399341744377399</c:v>
                </c:pt>
                <c:pt idx="668">
                  <c:v>1.2342292923751919</c:v>
                </c:pt>
                <c:pt idx="669">
                  <c:v>1.3027975863960521</c:v>
                </c:pt>
                <c:pt idx="670">
                  <c:v>0.89138782227098268</c:v>
                </c:pt>
                <c:pt idx="671">
                  <c:v>1.2342292923751919</c:v>
                </c:pt>
                <c:pt idx="672">
                  <c:v>1.6456390565002739</c:v>
                </c:pt>
                <c:pt idx="673">
                  <c:v>1.5770707624794296</c:v>
                </c:pt>
                <c:pt idx="674">
                  <c:v>1.3713658804168953</c:v>
                </c:pt>
                <c:pt idx="675">
                  <c:v>1.7827756445419654</c:v>
                </c:pt>
                <c:pt idx="676">
                  <c:v>1.1656609983543598</c:v>
                </c:pt>
                <c:pt idx="677">
                  <c:v>0.89138782227098268</c:v>
                </c:pt>
                <c:pt idx="678">
                  <c:v>1.3027975863960521</c:v>
                </c:pt>
                <c:pt idx="679">
                  <c:v>0.95995611629182664</c:v>
                </c:pt>
                <c:pt idx="680">
                  <c:v>1.2342292923751919</c:v>
                </c:pt>
                <c:pt idx="681">
                  <c:v>1.8513439385628085</c:v>
                </c:pt>
                <c:pt idx="682">
                  <c:v>1.2342292923751919</c:v>
                </c:pt>
                <c:pt idx="683">
                  <c:v>1.7142073505211204</c:v>
                </c:pt>
                <c:pt idx="684">
                  <c:v>1.7827756445419654</c:v>
                </c:pt>
                <c:pt idx="685">
                  <c:v>1.8513439385628085</c:v>
                </c:pt>
                <c:pt idx="686">
                  <c:v>1.3713658804168953</c:v>
                </c:pt>
                <c:pt idx="687">
                  <c:v>1.0970927043335161</c:v>
                </c:pt>
                <c:pt idx="688">
                  <c:v>1.4399341744377399</c:v>
                </c:pt>
                <c:pt idx="689">
                  <c:v>2.0570488206253428</c:v>
                </c:pt>
                <c:pt idx="690">
                  <c:v>1.2342292923751919</c:v>
                </c:pt>
                <c:pt idx="691">
                  <c:v>1.7142073505211204</c:v>
                </c:pt>
                <c:pt idx="692">
                  <c:v>1.7142073505211204</c:v>
                </c:pt>
                <c:pt idx="693">
                  <c:v>1.3713658804168953</c:v>
                </c:pt>
                <c:pt idx="694">
                  <c:v>0.75425123422929863</c:v>
                </c:pt>
                <c:pt idx="695">
                  <c:v>1.3713658804168953</c:v>
                </c:pt>
                <c:pt idx="696">
                  <c:v>0.89138782227098268</c:v>
                </c:pt>
                <c:pt idx="697">
                  <c:v>1.919912232583652</c:v>
                </c:pt>
                <c:pt idx="698">
                  <c:v>1.0285244103126598</c:v>
                </c:pt>
                <c:pt idx="699">
                  <c:v>1.3027975863960521</c:v>
                </c:pt>
                <c:pt idx="700">
                  <c:v>1.919912232583652</c:v>
                </c:pt>
                <c:pt idx="701">
                  <c:v>1.3713658804168953</c:v>
                </c:pt>
                <c:pt idx="702">
                  <c:v>1.5770707624794296</c:v>
                </c:pt>
                <c:pt idx="703">
                  <c:v>1.4399341744377399</c:v>
                </c:pt>
                <c:pt idx="704">
                  <c:v>0.89138782227098268</c:v>
                </c:pt>
                <c:pt idx="705">
                  <c:v>1.3713658804168953</c:v>
                </c:pt>
                <c:pt idx="706">
                  <c:v>1.3027975863960521</c:v>
                </c:pt>
                <c:pt idx="707">
                  <c:v>1.2342292923751919</c:v>
                </c:pt>
                <c:pt idx="708">
                  <c:v>1.0285244103126598</c:v>
                </c:pt>
                <c:pt idx="709">
                  <c:v>1.3713658804168953</c:v>
                </c:pt>
                <c:pt idx="710">
                  <c:v>1.3713658804168953</c:v>
                </c:pt>
                <c:pt idx="711">
                  <c:v>1.5770707624794296</c:v>
                </c:pt>
                <c:pt idx="712">
                  <c:v>1.0970927043335161</c:v>
                </c:pt>
                <c:pt idx="713">
                  <c:v>0.95995611629182664</c:v>
                </c:pt>
                <c:pt idx="714">
                  <c:v>1.2342292923751919</c:v>
                </c:pt>
                <c:pt idx="715">
                  <c:v>1.3027975863960521</c:v>
                </c:pt>
                <c:pt idx="716">
                  <c:v>1.9884805266045127</c:v>
                </c:pt>
                <c:pt idx="717">
                  <c:v>1.0970927043335161</c:v>
                </c:pt>
                <c:pt idx="718">
                  <c:v>1.3027975863960521</c:v>
                </c:pt>
                <c:pt idx="719">
                  <c:v>0.8228195282501376</c:v>
                </c:pt>
                <c:pt idx="720">
                  <c:v>1.3027975863960521</c:v>
                </c:pt>
                <c:pt idx="721">
                  <c:v>0.54854635216675807</c:v>
                </c:pt>
                <c:pt idx="722">
                  <c:v>1.5770707624794296</c:v>
                </c:pt>
                <c:pt idx="723">
                  <c:v>1.5085024684585921</c:v>
                </c:pt>
                <c:pt idx="724">
                  <c:v>1.1656609983543598</c:v>
                </c:pt>
                <c:pt idx="725">
                  <c:v>1.5770707624794296</c:v>
                </c:pt>
                <c:pt idx="726">
                  <c:v>1.3713658804168953</c:v>
                </c:pt>
                <c:pt idx="727">
                  <c:v>1.4399341744377399</c:v>
                </c:pt>
                <c:pt idx="728">
                  <c:v>0.95995611629182664</c:v>
                </c:pt>
                <c:pt idx="729">
                  <c:v>1.5770707624794296</c:v>
                </c:pt>
                <c:pt idx="730">
                  <c:v>1.1656609983543598</c:v>
                </c:pt>
                <c:pt idx="731">
                  <c:v>1.3027975863960521</c:v>
                </c:pt>
                <c:pt idx="732">
                  <c:v>1.3713658804168953</c:v>
                </c:pt>
                <c:pt idx="733">
                  <c:v>1.5085024684585921</c:v>
                </c:pt>
                <c:pt idx="734">
                  <c:v>1.1656609983543598</c:v>
                </c:pt>
                <c:pt idx="735">
                  <c:v>1.3027975863960521</c:v>
                </c:pt>
                <c:pt idx="736">
                  <c:v>1.6456390565002739</c:v>
                </c:pt>
                <c:pt idx="737">
                  <c:v>1.2342292923751919</c:v>
                </c:pt>
                <c:pt idx="738">
                  <c:v>1.3713658804168953</c:v>
                </c:pt>
                <c:pt idx="739">
                  <c:v>1.3713658804168953</c:v>
                </c:pt>
                <c:pt idx="740">
                  <c:v>1.3027975863960521</c:v>
                </c:pt>
                <c:pt idx="741">
                  <c:v>0.89138782227098268</c:v>
                </c:pt>
                <c:pt idx="742">
                  <c:v>1.5770707624794296</c:v>
                </c:pt>
                <c:pt idx="743">
                  <c:v>1.3713658804168953</c:v>
                </c:pt>
                <c:pt idx="744">
                  <c:v>0.61711464618760281</c:v>
                </c:pt>
                <c:pt idx="745">
                  <c:v>1.7827756445419654</c:v>
                </c:pt>
                <c:pt idx="746">
                  <c:v>0.8228195282501376</c:v>
                </c:pt>
                <c:pt idx="747">
                  <c:v>0.95995611629182664</c:v>
                </c:pt>
                <c:pt idx="748">
                  <c:v>1.2342292923751919</c:v>
                </c:pt>
                <c:pt idx="749">
                  <c:v>1.6456390565002739</c:v>
                </c:pt>
                <c:pt idx="750">
                  <c:v>1.5085024684585921</c:v>
                </c:pt>
                <c:pt idx="751">
                  <c:v>1.0970927043335161</c:v>
                </c:pt>
                <c:pt idx="752">
                  <c:v>1.4399341744377399</c:v>
                </c:pt>
                <c:pt idx="753">
                  <c:v>1.8513439385628085</c:v>
                </c:pt>
                <c:pt idx="754">
                  <c:v>1.7827756445419654</c:v>
                </c:pt>
                <c:pt idx="755">
                  <c:v>1.4399341744377399</c:v>
                </c:pt>
                <c:pt idx="756">
                  <c:v>1.4399341744377399</c:v>
                </c:pt>
                <c:pt idx="757">
                  <c:v>1.6456390565002739</c:v>
                </c:pt>
                <c:pt idx="758">
                  <c:v>1.2342292923751919</c:v>
                </c:pt>
                <c:pt idx="759">
                  <c:v>0.95995611629182664</c:v>
                </c:pt>
                <c:pt idx="760">
                  <c:v>1.3027975863960521</c:v>
                </c:pt>
                <c:pt idx="761">
                  <c:v>1.1656609983543598</c:v>
                </c:pt>
                <c:pt idx="762">
                  <c:v>0.8228195282501376</c:v>
                </c:pt>
                <c:pt idx="763">
                  <c:v>1.5085024684585921</c:v>
                </c:pt>
                <c:pt idx="764">
                  <c:v>1.2342292923751919</c:v>
                </c:pt>
                <c:pt idx="765">
                  <c:v>0.8228195282501376</c:v>
                </c:pt>
                <c:pt idx="766">
                  <c:v>0.8228195282501376</c:v>
                </c:pt>
                <c:pt idx="767">
                  <c:v>1.0285244103126598</c:v>
                </c:pt>
                <c:pt idx="768">
                  <c:v>1.2342292923751919</c:v>
                </c:pt>
                <c:pt idx="769">
                  <c:v>1.0970927043335161</c:v>
                </c:pt>
                <c:pt idx="770">
                  <c:v>1.6456390565002739</c:v>
                </c:pt>
                <c:pt idx="771">
                  <c:v>1.0970927043335161</c:v>
                </c:pt>
                <c:pt idx="772">
                  <c:v>0.75425123422929863</c:v>
                </c:pt>
                <c:pt idx="773">
                  <c:v>1.3027975863960521</c:v>
                </c:pt>
                <c:pt idx="774">
                  <c:v>1.3713658804168953</c:v>
                </c:pt>
                <c:pt idx="775">
                  <c:v>0.89138782227098268</c:v>
                </c:pt>
                <c:pt idx="776">
                  <c:v>1.7827756445419654</c:v>
                </c:pt>
                <c:pt idx="777">
                  <c:v>0.89138782227098268</c:v>
                </c:pt>
                <c:pt idx="778">
                  <c:v>1.3713658804168953</c:v>
                </c:pt>
                <c:pt idx="779">
                  <c:v>1.3027975863960521</c:v>
                </c:pt>
                <c:pt idx="780">
                  <c:v>1.4399341744377399</c:v>
                </c:pt>
                <c:pt idx="781">
                  <c:v>1.1656609983543598</c:v>
                </c:pt>
                <c:pt idx="782">
                  <c:v>1.3027975863960521</c:v>
                </c:pt>
                <c:pt idx="783">
                  <c:v>1.0970927043335161</c:v>
                </c:pt>
                <c:pt idx="784">
                  <c:v>1.7142073505211204</c:v>
                </c:pt>
                <c:pt idx="785">
                  <c:v>1.5770707624794296</c:v>
                </c:pt>
                <c:pt idx="786">
                  <c:v>0.95995611629182664</c:v>
                </c:pt>
                <c:pt idx="787">
                  <c:v>1.5085024684585921</c:v>
                </c:pt>
                <c:pt idx="788">
                  <c:v>1.7827756445419654</c:v>
                </c:pt>
                <c:pt idx="789">
                  <c:v>1.1656609983543598</c:v>
                </c:pt>
                <c:pt idx="790">
                  <c:v>1.2342292923751919</c:v>
                </c:pt>
                <c:pt idx="791">
                  <c:v>0.8228195282501376</c:v>
                </c:pt>
                <c:pt idx="792">
                  <c:v>0.89138782227098268</c:v>
                </c:pt>
                <c:pt idx="793">
                  <c:v>1.5770707624794296</c:v>
                </c:pt>
                <c:pt idx="794">
                  <c:v>1.8513439385628085</c:v>
                </c:pt>
                <c:pt idx="795">
                  <c:v>0.95995611629182664</c:v>
                </c:pt>
                <c:pt idx="796">
                  <c:v>1.7827756445419654</c:v>
                </c:pt>
                <c:pt idx="797">
                  <c:v>0.75425123422929863</c:v>
                </c:pt>
                <c:pt idx="798">
                  <c:v>1.1656609983543598</c:v>
                </c:pt>
                <c:pt idx="799">
                  <c:v>1.0970927043335161</c:v>
                </c:pt>
                <c:pt idx="800">
                  <c:v>1.5085024684585921</c:v>
                </c:pt>
                <c:pt idx="801">
                  <c:v>1.4399341744377399</c:v>
                </c:pt>
                <c:pt idx="802">
                  <c:v>0.95995611629182664</c:v>
                </c:pt>
                <c:pt idx="803">
                  <c:v>0.75425123422929863</c:v>
                </c:pt>
                <c:pt idx="804">
                  <c:v>1.2342292923751919</c:v>
                </c:pt>
                <c:pt idx="805">
                  <c:v>1.7827756445419654</c:v>
                </c:pt>
                <c:pt idx="806">
                  <c:v>0.89138782227098268</c:v>
                </c:pt>
                <c:pt idx="807">
                  <c:v>1.2342292923751919</c:v>
                </c:pt>
                <c:pt idx="808">
                  <c:v>0.8228195282501376</c:v>
                </c:pt>
                <c:pt idx="809">
                  <c:v>1.7142073505211204</c:v>
                </c:pt>
                <c:pt idx="810">
                  <c:v>1.0970927043335161</c:v>
                </c:pt>
                <c:pt idx="811">
                  <c:v>1.5770707624794296</c:v>
                </c:pt>
                <c:pt idx="812">
                  <c:v>1.7142073505211204</c:v>
                </c:pt>
                <c:pt idx="813">
                  <c:v>0.61711464618760281</c:v>
                </c:pt>
                <c:pt idx="814">
                  <c:v>1.4399341744377399</c:v>
                </c:pt>
                <c:pt idx="815">
                  <c:v>0.61711464618760281</c:v>
                </c:pt>
                <c:pt idx="816">
                  <c:v>0.8228195282501376</c:v>
                </c:pt>
                <c:pt idx="817">
                  <c:v>1.2342292923751919</c:v>
                </c:pt>
                <c:pt idx="818">
                  <c:v>1.0970927043335161</c:v>
                </c:pt>
                <c:pt idx="819">
                  <c:v>1.0970927043335161</c:v>
                </c:pt>
                <c:pt idx="820">
                  <c:v>0.95995611629182664</c:v>
                </c:pt>
                <c:pt idx="821">
                  <c:v>1.7827756445419654</c:v>
                </c:pt>
                <c:pt idx="822">
                  <c:v>1.3027975863960521</c:v>
                </c:pt>
                <c:pt idx="823">
                  <c:v>1.3027975863960521</c:v>
                </c:pt>
                <c:pt idx="824">
                  <c:v>1.2342292923751919</c:v>
                </c:pt>
                <c:pt idx="825">
                  <c:v>1.0970927043335161</c:v>
                </c:pt>
                <c:pt idx="826">
                  <c:v>0.89138782227098268</c:v>
                </c:pt>
                <c:pt idx="827">
                  <c:v>0.8228195282501376</c:v>
                </c:pt>
                <c:pt idx="828">
                  <c:v>0.8228195282501376</c:v>
                </c:pt>
                <c:pt idx="829">
                  <c:v>0.8228195282501376</c:v>
                </c:pt>
                <c:pt idx="830">
                  <c:v>1.1656609983543598</c:v>
                </c:pt>
                <c:pt idx="831">
                  <c:v>1.0970927043335161</c:v>
                </c:pt>
                <c:pt idx="832">
                  <c:v>0.68568294020844833</c:v>
                </c:pt>
                <c:pt idx="833">
                  <c:v>1.0285244103126598</c:v>
                </c:pt>
                <c:pt idx="834">
                  <c:v>1.6456390565002739</c:v>
                </c:pt>
                <c:pt idx="835">
                  <c:v>0.8228195282501376</c:v>
                </c:pt>
                <c:pt idx="836">
                  <c:v>1.5770707624794296</c:v>
                </c:pt>
                <c:pt idx="837">
                  <c:v>1.0970927043335161</c:v>
                </c:pt>
                <c:pt idx="838">
                  <c:v>0.54854635216675807</c:v>
                </c:pt>
                <c:pt idx="839">
                  <c:v>1.0285244103126598</c:v>
                </c:pt>
                <c:pt idx="840">
                  <c:v>1.0970927043335161</c:v>
                </c:pt>
                <c:pt idx="841">
                  <c:v>0.75425123422929863</c:v>
                </c:pt>
                <c:pt idx="842">
                  <c:v>1.6456390565002739</c:v>
                </c:pt>
                <c:pt idx="843">
                  <c:v>0.54854635216675807</c:v>
                </c:pt>
                <c:pt idx="844">
                  <c:v>0.54854635216675807</c:v>
                </c:pt>
                <c:pt idx="845">
                  <c:v>0.95995611629182664</c:v>
                </c:pt>
                <c:pt idx="846">
                  <c:v>0.61711464618760281</c:v>
                </c:pt>
                <c:pt idx="847">
                  <c:v>1.3027975863960521</c:v>
                </c:pt>
                <c:pt idx="848">
                  <c:v>1.4399341744377399</c:v>
                </c:pt>
                <c:pt idx="849">
                  <c:v>1.0285244103126598</c:v>
                </c:pt>
                <c:pt idx="850">
                  <c:v>1.2342292923751919</c:v>
                </c:pt>
                <c:pt idx="851">
                  <c:v>0.68568294020844833</c:v>
                </c:pt>
                <c:pt idx="852">
                  <c:v>0.8228195282501376</c:v>
                </c:pt>
                <c:pt idx="853">
                  <c:v>1.7142073505211204</c:v>
                </c:pt>
                <c:pt idx="854">
                  <c:v>0.8228195282501376</c:v>
                </c:pt>
                <c:pt idx="855">
                  <c:v>0.89138782227098268</c:v>
                </c:pt>
                <c:pt idx="856">
                  <c:v>1.2342292923751919</c:v>
                </c:pt>
                <c:pt idx="857">
                  <c:v>1.0970927043335161</c:v>
                </c:pt>
                <c:pt idx="858">
                  <c:v>0.95995611629182664</c:v>
                </c:pt>
                <c:pt idx="859">
                  <c:v>1.2342292923751919</c:v>
                </c:pt>
                <c:pt idx="860">
                  <c:v>1.0285244103126598</c:v>
                </c:pt>
                <c:pt idx="861">
                  <c:v>0.89138782227098268</c:v>
                </c:pt>
                <c:pt idx="862">
                  <c:v>0.61711464618760281</c:v>
                </c:pt>
                <c:pt idx="863">
                  <c:v>0.68568294020844833</c:v>
                </c:pt>
                <c:pt idx="864">
                  <c:v>0.75425123422929863</c:v>
                </c:pt>
                <c:pt idx="865">
                  <c:v>1.4399341744377399</c:v>
                </c:pt>
                <c:pt idx="866">
                  <c:v>0.61711464618760281</c:v>
                </c:pt>
                <c:pt idx="867">
                  <c:v>1.1656609983543598</c:v>
                </c:pt>
                <c:pt idx="868">
                  <c:v>0.89138782227098268</c:v>
                </c:pt>
                <c:pt idx="869">
                  <c:v>0.41140976412507113</c:v>
                </c:pt>
                <c:pt idx="870">
                  <c:v>1.2342292923751919</c:v>
                </c:pt>
                <c:pt idx="871">
                  <c:v>0.75425123422929863</c:v>
                </c:pt>
                <c:pt idx="872">
                  <c:v>0.47997805814591332</c:v>
                </c:pt>
                <c:pt idx="873">
                  <c:v>1.0970927043335161</c:v>
                </c:pt>
                <c:pt idx="874">
                  <c:v>1.0970927043335161</c:v>
                </c:pt>
                <c:pt idx="875">
                  <c:v>1.0970927043335161</c:v>
                </c:pt>
                <c:pt idx="876">
                  <c:v>1.0970927043335161</c:v>
                </c:pt>
                <c:pt idx="877">
                  <c:v>0.89138782227098268</c:v>
                </c:pt>
                <c:pt idx="878">
                  <c:v>1.0970927043335161</c:v>
                </c:pt>
                <c:pt idx="879">
                  <c:v>1.2342292923751919</c:v>
                </c:pt>
                <c:pt idx="880">
                  <c:v>0.34284147010422616</c:v>
                </c:pt>
                <c:pt idx="881">
                  <c:v>1.3713658804168953</c:v>
                </c:pt>
                <c:pt idx="882">
                  <c:v>1.2342292923751919</c:v>
                </c:pt>
                <c:pt idx="883">
                  <c:v>1.2342292923751919</c:v>
                </c:pt>
                <c:pt idx="884">
                  <c:v>0.95995611629182664</c:v>
                </c:pt>
                <c:pt idx="885">
                  <c:v>1.4399341744377399</c:v>
                </c:pt>
                <c:pt idx="886">
                  <c:v>0.61711464618760281</c:v>
                </c:pt>
                <c:pt idx="887">
                  <c:v>0.61711464618760281</c:v>
                </c:pt>
                <c:pt idx="888">
                  <c:v>0.8228195282501376</c:v>
                </c:pt>
                <c:pt idx="889">
                  <c:v>0.68568294020844833</c:v>
                </c:pt>
                <c:pt idx="890">
                  <c:v>1.0970927043335161</c:v>
                </c:pt>
                <c:pt idx="891">
                  <c:v>1.0970927043335161</c:v>
                </c:pt>
                <c:pt idx="892">
                  <c:v>1.0970927043335161</c:v>
                </c:pt>
                <c:pt idx="893">
                  <c:v>1.0970927043335161</c:v>
                </c:pt>
                <c:pt idx="894">
                  <c:v>0.95995611629182664</c:v>
                </c:pt>
                <c:pt idx="895">
                  <c:v>1.3027975863960521</c:v>
                </c:pt>
                <c:pt idx="896">
                  <c:v>0.8228195282501376</c:v>
                </c:pt>
                <c:pt idx="897">
                  <c:v>0.47997805814591332</c:v>
                </c:pt>
                <c:pt idx="898">
                  <c:v>0.89138782227098268</c:v>
                </c:pt>
                <c:pt idx="899">
                  <c:v>1.0970927043335161</c:v>
                </c:pt>
                <c:pt idx="900">
                  <c:v>1.0285244103126598</c:v>
                </c:pt>
                <c:pt idx="901">
                  <c:v>1.0970927043335161</c:v>
                </c:pt>
                <c:pt idx="902">
                  <c:v>1.3713658804168953</c:v>
                </c:pt>
                <c:pt idx="903">
                  <c:v>1.3027975863960521</c:v>
                </c:pt>
                <c:pt idx="904">
                  <c:v>1.0970927043335161</c:v>
                </c:pt>
                <c:pt idx="905">
                  <c:v>0.54854635216675807</c:v>
                </c:pt>
                <c:pt idx="906">
                  <c:v>0.47997805814591332</c:v>
                </c:pt>
                <c:pt idx="907">
                  <c:v>1.0285244103126598</c:v>
                </c:pt>
                <c:pt idx="908">
                  <c:v>1.0970927043335161</c:v>
                </c:pt>
                <c:pt idx="909">
                  <c:v>1.1656609983543598</c:v>
                </c:pt>
                <c:pt idx="910">
                  <c:v>0.68568294020844833</c:v>
                </c:pt>
                <c:pt idx="911">
                  <c:v>0.95995611629182664</c:v>
                </c:pt>
                <c:pt idx="912">
                  <c:v>1.4399341744377399</c:v>
                </c:pt>
                <c:pt idx="913">
                  <c:v>0.89138782227098268</c:v>
                </c:pt>
                <c:pt idx="914">
                  <c:v>1.3027975863960521</c:v>
                </c:pt>
                <c:pt idx="915">
                  <c:v>0.89138782227098268</c:v>
                </c:pt>
                <c:pt idx="916">
                  <c:v>0.8228195282501376</c:v>
                </c:pt>
                <c:pt idx="917">
                  <c:v>0.8228195282501376</c:v>
                </c:pt>
                <c:pt idx="918">
                  <c:v>1.3027975863960521</c:v>
                </c:pt>
                <c:pt idx="919">
                  <c:v>1.2342292923751919</c:v>
                </c:pt>
                <c:pt idx="920">
                  <c:v>0.89138782227098268</c:v>
                </c:pt>
                <c:pt idx="921">
                  <c:v>0.8228195282501376</c:v>
                </c:pt>
                <c:pt idx="922">
                  <c:v>0.61711464618760281</c:v>
                </c:pt>
                <c:pt idx="923">
                  <c:v>0.68568294020844833</c:v>
                </c:pt>
                <c:pt idx="924">
                  <c:v>0.41140976412507113</c:v>
                </c:pt>
                <c:pt idx="925">
                  <c:v>1.4399341744377399</c:v>
                </c:pt>
                <c:pt idx="926">
                  <c:v>0.61711464618760281</c:v>
                </c:pt>
                <c:pt idx="927">
                  <c:v>1.0970927043335161</c:v>
                </c:pt>
                <c:pt idx="928">
                  <c:v>1.0970927043335161</c:v>
                </c:pt>
                <c:pt idx="929">
                  <c:v>0.68568294020844833</c:v>
                </c:pt>
                <c:pt idx="930">
                  <c:v>0.89138782227098268</c:v>
                </c:pt>
                <c:pt idx="931">
                  <c:v>0.75425123422929863</c:v>
                </c:pt>
                <c:pt idx="932">
                  <c:v>0.8228195282501376</c:v>
                </c:pt>
                <c:pt idx="933">
                  <c:v>0.8228195282501376</c:v>
                </c:pt>
                <c:pt idx="934">
                  <c:v>1.0970927043335161</c:v>
                </c:pt>
                <c:pt idx="935">
                  <c:v>0.95995611629182664</c:v>
                </c:pt>
                <c:pt idx="936">
                  <c:v>1.0970927043335161</c:v>
                </c:pt>
                <c:pt idx="937">
                  <c:v>0.61711464618760281</c:v>
                </c:pt>
                <c:pt idx="938">
                  <c:v>0.68568294020844833</c:v>
                </c:pt>
                <c:pt idx="939">
                  <c:v>0.75425123422929863</c:v>
                </c:pt>
                <c:pt idx="940">
                  <c:v>0.89138782227098268</c:v>
                </c:pt>
                <c:pt idx="941">
                  <c:v>1.0970927043335161</c:v>
                </c:pt>
                <c:pt idx="942">
                  <c:v>1.0285244103126598</c:v>
                </c:pt>
                <c:pt idx="943">
                  <c:v>0.61711464618760281</c:v>
                </c:pt>
                <c:pt idx="944">
                  <c:v>0.89138782227098268</c:v>
                </c:pt>
                <c:pt idx="945">
                  <c:v>0.95995611629182664</c:v>
                </c:pt>
                <c:pt idx="946">
                  <c:v>0.34284147010422616</c:v>
                </c:pt>
                <c:pt idx="947">
                  <c:v>0.34284147010422616</c:v>
                </c:pt>
                <c:pt idx="948">
                  <c:v>0.75425123422929863</c:v>
                </c:pt>
                <c:pt idx="949">
                  <c:v>0.68568294020844833</c:v>
                </c:pt>
                <c:pt idx="950">
                  <c:v>0.54854635216675807</c:v>
                </c:pt>
                <c:pt idx="951">
                  <c:v>1.3713658804168953</c:v>
                </c:pt>
                <c:pt idx="952">
                  <c:v>1.3027975863960521</c:v>
                </c:pt>
                <c:pt idx="953">
                  <c:v>1.1656609983543598</c:v>
                </c:pt>
                <c:pt idx="954">
                  <c:v>0.95995611629182664</c:v>
                </c:pt>
                <c:pt idx="955">
                  <c:v>0.8228195282501376</c:v>
                </c:pt>
                <c:pt idx="956">
                  <c:v>0.68568294020844833</c:v>
                </c:pt>
                <c:pt idx="957">
                  <c:v>1.1656609983543598</c:v>
                </c:pt>
                <c:pt idx="958">
                  <c:v>0.89138782227098268</c:v>
                </c:pt>
                <c:pt idx="959">
                  <c:v>0.75425123422929863</c:v>
                </c:pt>
                <c:pt idx="960">
                  <c:v>0.41140976412507113</c:v>
                </c:pt>
                <c:pt idx="961">
                  <c:v>0.8228195282501376</c:v>
                </c:pt>
                <c:pt idx="962">
                  <c:v>1.0285244103126598</c:v>
                </c:pt>
                <c:pt idx="963">
                  <c:v>1.0970927043335161</c:v>
                </c:pt>
                <c:pt idx="964">
                  <c:v>0.75425123422929863</c:v>
                </c:pt>
                <c:pt idx="965">
                  <c:v>0.41140976412507113</c:v>
                </c:pt>
                <c:pt idx="966">
                  <c:v>0.89138782227098268</c:v>
                </c:pt>
                <c:pt idx="967">
                  <c:v>0.89138782227098268</c:v>
                </c:pt>
                <c:pt idx="968">
                  <c:v>0.89138782227098268</c:v>
                </c:pt>
                <c:pt idx="969">
                  <c:v>1.2342292923751919</c:v>
                </c:pt>
                <c:pt idx="970">
                  <c:v>1.2342292923751919</c:v>
                </c:pt>
                <c:pt idx="971">
                  <c:v>1.2342292923751919</c:v>
                </c:pt>
                <c:pt idx="972">
                  <c:v>0.95995611629182664</c:v>
                </c:pt>
                <c:pt idx="973">
                  <c:v>0.89138782227098268</c:v>
                </c:pt>
                <c:pt idx="974">
                  <c:v>0.95995611629182664</c:v>
                </c:pt>
                <c:pt idx="975">
                  <c:v>0.89138782227098268</c:v>
                </c:pt>
                <c:pt idx="976">
                  <c:v>1.3713658804168953</c:v>
                </c:pt>
                <c:pt idx="977">
                  <c:v>0.68568294020844833</c:v>
                </c:pt>
                <c:pt idx="978">
                  <c:v>0.8228195282501376</c:v>
                </c:pt>
                <c:pt idx="979">
                  <c:v>0.8228195282501376</c:v>
                </c:pt>
                <c:pt idx="980">
                  <c:v>0.41140976412507113</c:v>
                </c:pt>
                <c:pt idx="981">
                  <c:v>0.41140976412507113</c:v>
                </c:pt>
                <c:pt idx="982">
                  <c:v>0.68568294020844833</c:v>
                </c:pt>
                <c:pt idx="983">
                  <c:v>0.95995611629182664</c:v>
                </c:pt>
                <c:pt idx="984">
                  <c:v>0.54854635216675807</c:v>
                </c:pt>
                <c:pt idx="985">
                  <c:v>0.47997805814591332</c:v>
                </c:pt>
                <c:pt idx="986">
                  <c:v>0.54854635216675807</c:v>
                </c:pt>
                <c:pt idx="987">
                  <c:v>1.0285244103126598</c:v>
                </c:pt>
                <c:pt idx="988">
                  <c:v>0.75425123422929863</c:v>
                </c:pt>
                <c:pt idx="989">
                  <c:v>0.8228195282501376</c:v>
                </c:pt>
                <c:pt idx="990">
                  <c:v>0.41140976412507113</c:v>
                </c:pt>
                <c:pt idx="991">
                  <c:v>0.75425123422929863</c:v>
                </c:pt>
                <c:pt idx="992">
                  <c:v>0.61711464618760281</c:v>
                </c:pt>
                <c:pt idx="993">
                  <c:v>0.89138782227098268</c:v>
                </c:pt>
                <c:pt idx="994">
                  <c:v>0.8228195282501376</c:v>
                </c:pt>
                <c:pt idx="995">
                  <c:v>0.8228195282501376</c:v>
                </c:pt>
                <c:pt idx="996">
                  <c:v>0.8228195282501376</c:v>
                </c:pt>
                <c:pt idx="997">
                  <c:v>0.61711464618760281</c:v>
                </c:pt>
                <c:pt idx="998">
                  <c:v>0.41140976412507113</c:v>
                </c:pt>
                <c:pt idx="999">
                  <c:v>1.1656609983543598</c:v>
                </c:pt>
                <c:pt idx="1000">
                  <c:v>0.54854635216675807</c:v>
                </c:pt>
                <c:pt idx="1001">
                  <c:v>0.54854635216675807</c:v>
                </c:pt>
                <c:pt idx="1002">
                  <c:v>0.47997805814591332</c:v>
                </c:pt>
                <c:pt idx="1003">
                  <c:v>0.61711464618760281</c:v>
                </c:pt>
                <c:pt idx="1004">
                  <c:v>0.68568294020844833</c:v>
                </c:pt>
                <c:pt idx="1005">
                  <c:v>0.20570488206253568</c:v>
                </c:pt>
                <c:pt idx="1006">
                  <c:v>0.75425123422929863</c:v>
                </c:pt>
                <c:pt idx="1007">
                  <c:v>1.2342292923751919</c:v>
                </c:pt>
                <c:pt idx="1008">
                  <c:v>0.34284147010422616</c:v>
                </c:pt>
                <c:pt idx="1009">
                  <c:v>0.8228195282501376</c:v>
                </c:pt>
                <c:pt idx="1010">
                  <c:v>0.75425123422929863</c:v>
                </c:pt>
                <c:pt idx="1011">
                  <c:v>0.34284147010422616</c:v>
                </c:pt>
                <c:pt idx="1012">
                  <c:v>0.68568294020844833</c:v>
                </c:pt>
                <c:pt idx="1013">
                  <c:v>0.61711464618760281</c:v>
                </c:pt>
                <c:pt idx="1014">
                  <c:v>1.0285244103126598</c:v>
                </c:pt>
                <c:pt idx="1015">
                  <c:v>0.61711464618760281</c:v>
                </c:pt>
                <c:pt idx="1016">
                  <c:v>0.41140976412507113</c:v>
                </c:pt>
                <c:pt idx="1017">
                  <c:v>0.61711464618760281</c:v>
                </c:pt>
                <c:pt idx="1018">
                  <c:v>0.47997805814591332</c:v>
                </c:pt>
                <c:pt idx="1019">
                  <c:v>0.61711464618760281</c:v>
                </c:pt>
                <c:pt idx="1020">
                  <c:v>0.8228195282501376</c:v>
                </c:pt>
                <c:pt idx="1021">
                  <c:v>0.8228195282501376</c:v>
                </c:pt>
                <c:pt idx="1022">
                  <c:v>0.47997805814591332</c:v>
                </c:pt>
                <c:pt idx="1023">
                  <c:v>0.75425123422929863</c:v>
                </c:pt>
                <c:pt idx="1024">
                  <c:v>0.47997805814591332</c:v>
                </c:pt>
                <c:pt idx="1025">
                  <c:v>0.68568294020844833</c:v>
                </c:pt>
                <c:pt idx="1026">
                  <c:v>0.75425123422929863</c:v>
                </c:pt>
                <c:pt idx="1027">
                  <c:v>0.41140976412507113</c:v>
                </c:pt>
                <c:pt idx="1028">
                  <c:v>0.34284147010422616</c:v>
                </c:pt>
                <c:pt idx="1029">
                  <c:v>0.95995611629182664</c:v>
                </c:pt>
                <c:pt idx="1030">
                  <c:v>0.54854635216675807</c:v>
                </c:pt>
                <c:pt idx="1031">
                  <c:v>0.89138782227098268</c:v>
                </c:pt>
                <c:pt idx="1032">
                  <c:v>0.54854635216675807</c:v>
                </c:pt>
                <c:pt idx="1033">
                  <c:v>0.95995611629182664</c:v>
                </c:pt>
                <c:pt idx="1034">
                  <c:v>0.47997805814591332</c:v>
                </c:pt>
                <c:pt idx="1035">
                  <c:v>0.54854635216675807</c:v>
                </c:pt>
                <c:pt idx="1036">
                  <c:v>1.0970927043335161</c:v>
                </c:pt>
                <c:pt idx="1037">
                  <c:v>0.75425123422929863</c:v>
                </c:pt>
                <c:pt idx="1038">
                  <c:v>0.75425123422929863</c:v>
                </c:pt>
                <c:pt idx="1039">
                  <c:v>0.54854635216675807</c:v>
                </c:pt>
                <c:pt idx="1040">
                  <c:v>0.54854635216675807</c:v>
                </c:pt>
                <c:pt idx="1041">
                  <c:v>0.47997805814591332</c:v>
                </c:pt>
                <c:pt idx="1042">
                  <c:v>0.89138782227098268</c:v>
                </c:pt>
                <c:pt idx="1043">
                  <c:v>0.41140976412507113</c:v>
                </c:pt>
                <c:pt idx="1044">
                  <c:v>0.95995611629182664</c:v>
                </c:pt>
                <c:pt idx="1045">
                  <c:v>0.68568294020844833</c:v>
                </c:pt>
                <c:pt idx="1046">
                  <c:v>0.75425123422929863</c:v>
                </c:pt>
                <c:pt idx="1047">
                  <c:v>0.68568294020844833</c:v>
                </c:pt>
                <c:pt idx="1048">
                  <c:v>0.8228195282501376</c:v>
                </c:pt>
                <c:pt idx="1049">
                  <c:v>0.27427317608337903</c:v>
                </c:pt>
                <c:pt idx="1050">
                  <c:v>0.34284147010422616</c:v>
                </c:pt>
                <c:pt idx="1051">
                  <c:v>0.68568294020844833</c:v>
                </c:pt>
                <c:pt idx="1052">
                  <c:v>0.95995611629182664</c:v>
                </c:pt>
                <c:pt idx="1053">
                  <c:v>1.2342292923751919</c:v>
                </c:pt>
                <c:pt idx="1054">
                  <c:v>1.3027975863960521</c:v>
                </c:pt>
                <c:pt idx="1055">
                  <c:v>0.34284147010422616</c:v>
                </c:pt>
                <c:pt idx="1056">
                  <c:v>0.75425123422929863</c:v>
                </c:pt>
                <c:pt idx="1057">
                  <c:v>0.68568294020844833</c:v>
                </c:pt>
                <c:pt idx="1058">
                  <c:v>0.27427317608337903</c:v>
                </c:pt>
                <c:pt idx="1059">
                  <c:v>0.61711464618760281</c:v>
                </c:pt>
                <c:pt idx="1060">
                  <c:v>0.47997805814591332</c:v>
                </c:pt>
                <c:pt idx="1061">
                  <c:v>0.41140976412507113</c:v>
                </c:pt>
                <c:pt idx="1062">
                  <c:v>0.8228195282501376</c:v>
                </c:pt>
                <c:pt idx="1063">
                  <c:v>0.47997805814591332</c:v>
                </c:pt>
                <c:pt idx="1064">
                  <c:v>0.75425123422929863</c:v>
                </c:pt>
                <c:pt idx="1065">
                  <c:v>0.75425123422929863</c:v>
                </c:pt>
                <c:pt idx="1066">
                  <c:v>0.68568294020844833</c:v>
                </c:pt>
                <c:pt idx="1067">
                  <c:v>0.34284147010422616</c:v>
                </c:pt>
                <c:pt idx="1068">
                  <c:v>0.75425123422929863</c:v>
                </c:pt>
                <c:pt idx="1069">
                  <c:v>0.68568294020844833</c:v>
                </c:pt>
                <c:pt idx="1070">
                  <c:v>0.68568294020844833</c:v>
                </c:pt>
                <c:pt idx="1071">
                  <c:v>0.61711464618760281</c:v>
                </c:pt>
                <c:pt idx="1072">
                  <c:v>0.47997805814591332</c:v>
                </c:pt>
                <c:pt idx="1073">
                  <c:v>0.34284147010422616</c:v>
                </c:pt>
                <c:pt idx="1074">
                  <c:v>0.89138782227098268</c:v>
                </c:pt>
                <c:pt idx="1075">
                  <c:v>0.41140976412507113</c:v>
                </c:pt>
                <c:pt idx="1076">
                  <c:v>0.34284147010422616</c:v>
                </c:pt>
                <c:pt idx="1077">
                  <c:v>0.27427317608337903</c:v>
                </c:pt>
                <c:pt idx="1078">
                  <c:v>0.27427317608337903</c:v>
                </c:pt>
                <c:pt idx="1079">
                  <c:v>0.61711464618760281</c:v>
                </c:pt>
                <c:pt idx="1080">
                  <c:v>0.54854635216675807</c:v>
                </c:pt>
                <c:pt idx="1081">
                  <c:v>0.75425123422929863</c:v>
                </c:pt>
                <c:pt idx="1082">
                  <c:v>0.61711464618760281</c:v>
                </c:pt>
                <c:pt idx="1083">
                  <c:v>0.27427317608337903</c:v>
                </c:pt>
                <c:pt idx="1084">
                  <c:v>0.41140976412507113</c:v>
                </c:pt>
                <c:pt idx="1085">
                  <c:v>0.8228195282501376</c:v>
                </c:pt>
                <c:pt idx="1086">
                  <c:v>0.41140976412507113</c:v>
                </c:pt>
                <c:pt idx="1087">
                  <c:v>0.47997805814591332</c:v>
                </c:pt>
                <c:pt idx="1088">
                  <c:v>0.61711464618760281</c:v>
                </c:pt>
                <c:pt idx="1089">
                  <c:v>0.20570488206253568</c:v>
                </c:pt>
                <c:pt idx="1090">
                  <c:v>0.20570488206253568</c:v>
                </c:pt>
                <c:pt idx="1091">
                  <c:v>0.47997805814591332</c:v>
                </c:pt>
                <c:pt idx="1092">
                  <c:v>0.47997805814591332</c:v>
                </c:pt>
                <c:pt idx="1093">
                  <c:v>0.54854635216675807</c:v>
                </c:pt>
                <c:pt idx="1094">
                  <c:v>0.27427317608337903</c:v>
                </c:pt>
                <c:pt idx="1095">
                  <c:v>0.41140976412507113</c:v>
                </c:pt>
                <c:pt idx="1096">
                  <c:v>0.27427317608337903</c:v>
                </c:pt>
                <c:pt idx="1097">
                  <c:v>0.41140976412507113</c:v>
                </c:pt>
                <c:pt idx="1098">
                  <c:v>0.54854635216675807</c:v>
                </c:pt>
                <c:pt idx="1099">
                  <c:v>0.27427317608337903</c:v>
                </c:pt>
                <c:pt idx="1100">
                  <c:v>6.8568294020845258E-2</c:v>
                </c:pt>
                <c:pt idx="1101">
                  <c:v>0.61711464618760281</c:v>
                </c:pt>
                <c:pt idx="1102">
                  <c:v>0.20570488206253568</c:v>
                </c:pt>
                <c:pt idx="1103">
                  <c:v>0.34284147010422616</c:v>
                </c:pt>
                <c:pt idx="1104">
                  <c:v>0.13713658804168952</c:v>
                </c:pt>
                <c:pt idx="1105">
                  <c:v>0.61711464618760281</c:v>
                </c:pt>
                <c:pt idx="1106">
                  <c:v>0.20570488206253568</c:v>
                </c:pt>
                <c:pt idx="1107">
                  <c:v>0.68568294020844833</c:v>
                </c:pt>
                <c:pt idx="1108">
                  <c:v>6.8568294020845258E-2</c:v>
                </c:pt>
                <c:pt idx="1109">
                  <c:v>0.13713658804168952</c:v>
                </c:pt>
                <c:pt idx="1110">
                  <c:v>0.34284147010422616</c:v>
                </c:pt>
                <c:pt idx="1111">
                  <c:v>0.41140976412507113</c:v>
                </c:pt>
                <c:pt idx="1112">
                  <c:v>0.27427317608337903</c:v>
                </c:pt>
                <c:pt idx="1113">
                  <c:v>0.13713658804168952</c:v>
                </c:pt>
                <c:pt idx="1114">
                  <c:v>0.13713658804168952</c:v>
                </c:pt>
                <c:pt idx="1115">
                  <c:v>0.20570488206253568</c:v>
                </c:pt>
                <c:pt idx="1116">
                  <c:v>0.20570488206253568</c:v>
                </c:pt>
                <c:pt idx="1117">
                  <c:v>0.54854635216675807</c:v>
                </c:pt>
                <c:pt idx="1118">
                  <c:v>0.20570488206253568</c:v>
                </c:pt>
                <c:pt idx="1119">
                  <c:v>0.13713658804168952</c:v>
                </c:pt>
                <c:pt idx="1120">
                  <c:v>0.47997805814591332</c:v>
                </c:pt>
                <c:pt idx="1121">
                  <c:v>0</c:v>
                </c:pt>
                <c:pt idx="1122">
                  <c:v>6.8568294020845258E-2</c:v>
                </c:pt>
                <c:pt idx="1123">
                  <c:v>0.13713658804168952</c:v>
                </c:pt>
                <c:pt idx="1124">
                  <c:v>6.8568294020845258E-2</c:v>
                </c:pt>
                <c:pt idx="1125">
                  <c:v>0.20570488206253568</c:v>
                </c:pt>
                <c:pt idx="1126">
                  <c:v>6.8568294020845258E-2</c:v>
                </c:pt>
                <c:pt idx="1127">
                  <c:v>0.20570488206253568</c:v>
                </c:pt>
                <c:pt idx="1128">
                  <c:v>0.27427317608337903</c:v>
                </c:pt>
                <c:pt idx="1129">
                  <c:v>6.8568294020845258E-2</c:v>
                </c:pt>
                <c:pt idx="1130">
                  <c:v>0.27427317608337903</c:v>
                </c:pt>
                <c:pt idx="1131">
                  <c:v>0.27427317608337903</c:v>
                </c:pt>
                <c:pt idx="1132">
                  <c:v>0</c:v>
                </c:pt>
                <c:pt idx="1133">
                  <c:v>0.27427317608337903</c:v>
                </c:pt>
                <c:pt idx="1134">
                  <c:v>0.20570488206253568</c:v>
                </c:pt>
                <c:pt idx="1135">
                  <c:v>0</c:v>
                </c:pt>
                <c:pt idx="1136">
                  <c:v>0.20570488206253568</c:v>
                </c:pt>
                <c:pt idx="1137">
                  <c:v>0.13713658804168952</c:v>
                </c:pt>
                <c:pt idx="1138">
                  <c:v>0</c:v>
                </c:pt>
                <c:pt idx="1139">
                  <c:v>0.20570488206253568</c:v>
                </c:pt>
                <c:pt idx="1140">
                  <c:v>0.13713658804168952</c:v>
                </c:pt>
                <c:pt idx="1141">
                  <c:v>6.8568294020845258E-2</c:v>
                </c:pt>
                <c:pt idx="1142">
                  <c:v>0</c:v>
                </c:pt>
                <c:pt idx="1143">
                  <c:v>0.13713658804168952</c:v>
                </c:pt>
                <c:pt idx="1144">
                  <c:v>6.8568294020845258E-2</c:v>
                </c:pt>
                <c:pt idx="1145">
                  <c:v>6.8568294020845258E-2</c:v>
                </c:pt>
                <c:pt idx="1146">
                  <c:v>0.20570488206253568</c:v>
                </c:pt>
                <c:pt idx="1147">
                  <c:v>0.13713658804168952</c:v>
                </c:pt>
                <c:pt idx="1148">
                  <c:v>0.20570488206253568</c:v>
                </c:pt>
                <c:pt idx="1149">
                  <c:v>0.34284147010422616</c:v>
                </c:pt>
                <c:pt idx="1150">
                  <c:v>0</c:v>
                </c:pt>
                <c:pt idx="1151">
                  <c:v>0</c:v>
                </c:pt>
                <c:pt idx="1152">
                  <c:v>6.8568294020845258E-2</c:v>
                </c:pt>
                <c:pt idx="1153">
                  <c:v>6.8568294020845258E-2</c:v>
                </c:pt>
                <c:pt idx="1154">
                  <c:v>6.8568294020845258E-2</c:v>
                </c:pt>
                <c:pt idx="1155">
                  <c:v>0</c:v>
                </c:pt>
                <c:pt idx="1156">
                  <c:v>6.8568294020845258E-2</c:v>
                </c:pt>
                <c:pt idx="1157">
                  <c:v>0</c:v>
                </c:pt>
                <c:pt idx="1158">
                  <c:v>6.8568294020845258E-2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6.8568294020845258E-2</c:v>
                </c:pt>
                <c:pt idx="1163">
                  <c:v>6.8568294020845258E-2</c:v>
                </c:pt>
                <c:pt idx="1164">
                  <c:v>6.8568294020845258E-2</c:v>
                </c:pt>
                <c:pt idx="1165">
                  <c:v>6.8568294020845258E-2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6.8568294020845258E-2</c:v>
                </c:pt>
                <c:pt idx="1170">
                  <c:v>6.8568294020845258E-2</c:v>
                </c:pt>
                <c:pt idx="1171">
                  <c:v>6.8568294020845258E-2</c:v>
                </c:pt>
                <c:pt idx="1172">
                  <c:v>0.13713658804168952</c:v>
                </c:pt>
                <c:pt idx="1173">
                  <c:v>6.8568294020845258E-2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6.8568294020845258E-2</c:v>
                </c:pt>
                <c:pt idx="1178">
                  <c:v>6.8568294020845258E-2</c:v>
                </c:pt>
                <c:pt idx="1179">
                  <c:v>0</c:v>
                </c:pt>
                <c:pt idx="1180">
                  <c:v>0</c:v>
                </c:pt>
                <c:pt idx="1181">
                  <c:v>6.8568294020845258E-2</c:v>
                </c:pt>
                <c:pt idx="1182">
                  <c:v>6.8568294020845258E-2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6.8568294020845258E-2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6.8568294020845258E-2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6.8568294020845258E-2</c:v>
                </c:pt>
                <c:pt idx="1200">
                  <c:v>0</c:v>
                </c:pt>
                <c:pt idx="1201">
                  <c:v>6.8568294020845258E-2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6.8568294020845258E-2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A17-4B83-B012-BE474E31E0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67248464"/>
        <c:axId val="-1467247920"/>
      </c:lineChart>
      <c:catAx>
        <c:axId val="-14672484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Gray Levels</a:t>
                </a:r>
              </a:p>
            </c:rich>
          </c:tx>
          <c:layout>
            <c:manualLayout>
              <c:xMode val="edge"/>
              <c:yMode val="edge"/>
              <c:x val="0.48267847527107677"/>
              <c:y val="0.92769630358705168"/>
            </c:manualLayout>
          </c:layout>
          <c:overlay val="0"/>
        </c:title>
        <c:majorTickMark val="none"/>
        <c:minorTickMark val="none"/>
        <c:tickLblPos val="nextTo"/>
        <c:crossAx val="-1467247920"/>
        <c:crosses val="autoZero"/>
        <c:auto val="1"/>
        <c:lblAlgn val="ctr"/>
        <c:lblOffset val="100"/>
        <c:noMultiLvlLbl val="0"/>
      </c:catAx>
      <c:valAx>
        <c:axId val="-146724792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Counts (normalized)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1467248464"/>
        <c:crosses val="autoZero"/>
        <c:crossBetween val="between"/>
      </c:valAx>
      <c:spPr>
        <a:noFill/>
        <a:ln w="25400">
          <a:noFill/>
        </a:ln>
      </c:spPr>
    </c:plotArea>
    <c:legend>
      <c:legendPos val="t"/>
      <c:layout>
        <c:manualLayout>
          <c:xMode val="edge"/>
          <c:yMode val="edge"/>
          <c:x val="0.12388649472518871"/>
          <c:y val="0.14339000235988425"/>
          <c:w val="0.5465929739551787"/>
          <c:h val="0.1616835579675989"/>
        </c:manualLayout>
      </c:layout>
      <c:overlay val="0"/>
    </c:legend>
    <c:plotVisOnly val="1"/>
    <c:dispBlanksAs val="gap"/>
    <c:showDLblsOverMax val="0"/>
  </c:chart>
  <c:spPr>
    <a:noFill/>
    <a:ln>
      <a:solidFill>
        <a:sysClr val="window" lastClr="FFFFFF">
          <a:lumMod val="65000"/>
        </a:sysClr>
      </a:solidFill>
    </a:ln>
  </c:spPr>
  <c:txPr>
    <a:bodyPr/>
    <a:lstStyle/>
    <a:p>
      <a:pPr>
        <a:defRPr sz="11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691106106841416"/>
          <c:y val="6.2047840610832725E-2"/>
          <c:w val="0.86833144979112087"/>
          <c:h val="0.75131096894138227"/>
        </c:manualLayout>
      </c:layout>
      <c:lineChart>
        <c:grouping val="standard"/>
        <c:varyColors val="0"/>
        <c:ser>
          <c:idx val="0"/>
          <c:order val="0"/>
          <c:tx>
            <c:strRef>
              <c:f>ImjectTableHist!$A$1</c:f>
              <c:strCache>
                <c:ptCount val="1"/>
                <c:pt idx="0">
                  <c:v>Nodule</c:v>
                </c:pt>
              </c:strCache>
            </c:strRef>
          </c:tx>
          <c:marker>
            <c:symbol val="none"/>
          </c:marker>
          <c:val>
            <c:numRef>
              <c:f>ImjectTableHist!$C$4:$C$1202</c:f>
              <c:numCache>
                <c:formatCode>General</c:formatCode>
                <c:ptCount val="1199"/>
                <c:pt idx="0">
                  <c:v>4.7491047937464146E-3</c:v>
                </c:pt>
                <c:pt idx="1">
                  <c:v>9.4982095874927598E-3</c:v>
                </c:pt>
                <c:pt idx="2">
                  <c:v>1.424731438123914E-2</c:v>
                </c:pt>
                <c:pt idx="3">
                  <c:v>3.3243733556225022E-2</c:v>
                </c:pt>
                <c:pt idx="4">
                  <c:v>4.7491047937464032E-2</c:v>
                </c:pt>
                <c:pt idx="5">
                  <c:v>2.8494628762478276E-2</c:v>
                </c:pt>
                <c:pt idx="6">
                  <c:v>4.2741943143717417E-2</c:v>
                </c:pt>
                <c:pt idx="7">
                  <c:v>3.7992838349971053E-2</c:v>
                </c:pt>
                <c:pt idx="8">
                  <c:v>2.8494628762478276E-2</c:v>
                </c:pt>
                <c:pt idx="9">
                  <c:v>3.7992838349971053E-2</c:v>
                </c:pt>
                <c:pt idx="10">
                  <c:v>4.7491047937464146E-3</c:v>
                </c:pt>
                <c:pt idx="11">
                  <c:v>5.224015273120966E-2</c:v>
                </c:pt>
                <c:pt idx="12">
                  <c:v>3.3243733556225022E-2</c:v>
                </c:pt>
                <c:pt idx="13">
                  <c:v>5.224015273120966E-2</c:v>
                </c:pt>
                <c:pt idx="14">
                  <c:v>3.3243733556225022E-2</c:v>
                </c:pt>
                <c:pt idx="15">
                  <c:v>4.7491047937464032E-2</c:v>
                </c:pt>
                <c:pt idx="16">
                  <c:v>5.6989257524956552E-2</c:v>
                </c:pt>
                <c:pt idx="17">
                  <c:v>4.2741943143717417E-2</c:v>
                </c:pt>
                <c:pt idx="18">
                  <c:v>5.6989257524956552E-2</c:v>
                </c:pt>
                <c:pt idx="19">
                  <c:v>5.6989257524956552E-2</c:v>
                </c:pt>
                <c:pt idx="20">
                  <c:v>6.1738362318702916E-2</c:v>
                </c:pt>
                <c:pt idx="21">
                  <c:v>5.224015273120966E-2</c:v>
                </c:pt>
                <c:pt idx="22">
                  <c:v>5.6989257524956552E-2</c:v>
                </c:pt>
                <c:pt idx="23">
                  <c:v>4.7491047937464032E-2</c:v>
                </c:pt>
                <c:pt idx="24">
                  <c:v>5.6989257524956552E-2</c:v>
                </c:pt>
                <c:pt idx="25">
                  <c:v>2.8494628762478276E-2</c:v>
                </c:pt>
                <c:pt idx="26">
                  <c:v>7.1236571906195964E-2</c:v>
                </c:pt>
                <c:pt idx="27">
                  <c:v>4.7491047937464032E-2</c:v>
                </c:pt>
                <c:pt idx="28">
                  <c:v>4.2741943143717417E-2</c:v>
                </c:pt>
                <c:pt idx="29">
                  <c:v>3.7992838349971053E-2</c:v>
                </c:pt>
                <c:pt idx="30">
                  <c:v>5.6989257524956552E-2</c:v>
                </c:pt>
                <c:pt idx="31">
                  <c:v>1.8996419174985547E-2</c:v>
                </c:pt>
                <c:pt idx="32">
                  <c:v>5.224015273120966E-2</c:v>
                </c:pt>
                <c:pt idx="33">
                  <c:v>7.5985676699942134E-2</c:v>
                </c:pt>
                <c:pt idx="34">
                  <c:v>6.1738362318702916E-2</c:v>
                </c:pt>
                <c:pt idx="35">
                  <c:v>4.2741943143717417E-2</c:v>
                </c:pt>
                <c:pt idx="36">
                  <c:v>5.224015273120966E-2</c:v>
                </c:pt>
                <c:pt idx="37">
                  <c:v>6.1738362318702916E-2</c:v>
                </c:pt>
                <c:pt idx="38">
                  <c:v>7.1236571906195964E-2</c:v>
                </c:pt>
                <c:pt idx="39">
                  <c:v>9.498209587492755E-2</c:v>
                </c:pt>
                <c:pt idx="40">
                  <c:v>9.0232991081181213E-2</c:v>
                </c:pt>
                <c:pt idx="41">
                  <c:v>7.1236571906195964E-2</c:v>
                </c:pt>
                <c:pt idx="42">
                  <c:v>6.1738362318702916E-2</c:v>
                </c:pt>
                <c:pt idx="43">
                  <c:v>4.2741943143717417E-2</c:v>
                </c:pt>
                <c:pt idx="44">
                  <c:v>3.7992838349971053E-2</c:v>
                </c:pt>
                <c:pt idx="45">
                  <c:v>7.1236571906195964E-2</c:v>
                </c:pt>
                <c:pt idx="46">
                  <c:v>6.648746711244953E-2</c:v>
                </c:pt>
                <c:pt idx="47">
                  <c:v>5.224015273120966E-2</c:v>
                </c:pt>
                <c:pt idx="48">
                  <c:v>2.8494628762478276E-2</c:v>
                </c:pt>
                <c:pt idx="49">
                  <c:v>6.648746711244953E-2</c:v>
                </c:pt>
                <c:pt idx="50">
                  <c:v>4.7491047937464032E-2</c:v>
                </c:pt>
                <c:pt idx="51">
                  <c:v>6.1738362318702916E-2</c:v>
                </c:pt>
                <c:pt idx="52">
                  <c:v>7.1236571906195964E-2</c:v>
                </c:pt>
                <c:pt idx="53">
                  <c:v>5.6989257524956552E-2</c:v>
                </c:pt>
                <c:pt idx="54">
                  <c:v>5.224015273120966E-2</c:v>
                </c:pt>
                <c:pt idx="55">
                  <c:v>9.0232991081181213E-2</c:v>
                </c:pt>
                <c:pt idx="56">
                  <c:v>8.0734781493688526E-2</c:v>
                </c:pt>
                <c:pt idx="57">
                  <c:v>6.648746711244953E-2</c:v>
                </c:pt>
                <c:pt idx="58">
                  <c:v>9.0232991081181213E-2</c:v>
                </c:pt>
                <c:pt idx="59">
                  <c:v>9.9731200668674247E-2</c:v>
                </c:pt>
                <c:pt idx="60">
                  <c:v>7.1236571906195964E-2</c:v>
                </c:pt>
                <c:pt idx="61">
                  <c:v>9.0232991081181213E-2</c:v>
                </c:pt>
                <c:pt idx="62">
                  <c:v>6.648746711244953E-2</c:v>
                </c:pt>
                <c:pt idx="63">
                  <c:v>8.0734781493688526E-2</c:v>
                </c:pt>
                <c:pt idx="64">
                  <c:v>8.0734781493688526E-2</c:v>
                </c:pt>
                <c:pt idx="65">
                  <c:v>6.648746711244953E-2</c:v>
                </c:pt>
                <c:pt idx="66">
                  <c:v>5.224015273120966E-2</c:v>
                </c:pt>
                <c:pt idx="67">
                  <c:v>8.5483886287434682E-2</c:v>
                </c:pt>
                <c:pt idx="68">
                  <c:v>6.648746711244953E-2</c:v>
                </c:pt>
                <c:pt idx="69">
                  <c:v>5.224015273120966E-2</c:v>
                </c:pt>
                <c:pt idx="70">
                  <c:v>6.648746711244953E-2</c:v>
                </c:pt>
                <c:pt idx="71">
                  <c:v>7.1236571906195964E-2</c:v>
                </c:pt>
                <c:pt idx="72">
                  <c:v>7.1236571906195964E-2</c:v>
                </c:pt>
                <c:pt idx="73">
                  <c:v>9.0232991081181213E-2</c:v>
                </c:pt>
                <c:pt idx="74">
                  <c:v>6.648746711244953E-2</c:v>
                </c:pt>
                <c:pt idx="75">
                  <c:v>8.0734781493688526E-2</c:v>
                </c:pt>
                <c:pt idx="76">
                  <c:v>7.1236571906195964E-2</c:v>
                </c:pt>
                <c:pt idx="77">
                  <c:v>7.5985676699942134E-2</c:v>
                </c:pt>
                <c:pt idx="78">
                  <c:v>8.0734781493688526E-2</c:v>
                </c:pt>
                <c:pt idx="79">
                  <c:v>9.0232991081181213E-2</c:v>
                </c:pt>
                <c:pt idx="80">
                  <c:v>8.0734781493688526E-2</c:v>
                </c:pt>
                <c:pt idx="81">
                  <c:v>9.0232991081181213E-2</c:v>
                </c:pt>
                <c:pt idx="82">
                  <c:v>8.0734781493688526E-2</c:v>
                </c:pt>
                <c:pt idx="83">
                  <c:v>9.9731200668674247E-2</c:v>
                </c:pt>
                <c:pt idx="84">
                  <c:v>7.1236571906195964E-2</c:v>
                </c:pt>
                <c:pt idx="85">
                  <c:v>0.10448030546242033</c:v>
                </c:pt>
                <c:pt idx="86">
                  <c:v>8.5483886287434682E-2</c:v>
                </c:pt>
                <c:pt idx="87">
                  <c:v>8.5483886287434682E-2</c:v>
                </c:pt>
                <c:pt idx="88">
                  <c:v>9.498209587492755E-2</c:v>
                </c:pt>
                <c:pt idx="89">
                  <c:v>9.9731200668674247E-2</c:v>
                </c:pt>
                <c:pt idx="90">
                  <c:v>7.5985676699942134E-2</c:v>
                </c:pt>
                <c:pt idx="91">
                  <c:v>7.1236571906195964E-2</c:v>
                </c:pt>
                <c:pt idx="92">
                  <c:v>0.11872761984366009</c:v>
                </c:pt>
                <c:pt idx="93">
                  <c:v>0.11397851504991308</c:v>
                </c:pt>
                <c:pt idx="94">
                  <c:v>7.1236571906195964E-2</c:v>
                </c:pt>
                <c:pt idx="95">
                  <c:v>0.10922941025616729</c:v>
                </c:pt>
                <c:pt idx="96">
                  <c:v>9.0232991081181213E-2</c:v>
                </c:pt>
                <c:pt idx="97">
                  <c:v>9.0232991081181213E-2</c:v>
                </c:pt>
                <c:pt idx="98">
                  <c:v>6.1738362318702916E-2</c:v>
                </c:pt>
                <c:pt idx="99">
                  <c:v>8.5483886287434682E-2</c:v>
                </c:pt>
                <c:pt idx="100">
                  <c:v>7.1236571906195964E-2</c:v>
                </c:pt>
                <c:pt idx="101">
                  <c:v>9.9731200668674247E-2</c:v>
                </c:pt>
                <c:pt idx="102">
                  <c:v>4.2741943143717417E-2</c:v>
                </c:pt>
                <c:pt idx="103">
                  <c:v>0.13772403901864497</c:v>
                </c:pt>
                <c:pt idx="104">
                  <c:v>0.12822582943115218</c:v>
                </c:pt>
                <c:pt idx="105">
                  <c:v>0.11397851504991308</c:v>
                </c:pt>
                <c:pt idx="106">
                  <c:v>7.5985676699942134E-2</c:v>
                </c:pt>
                <c:pt idx="107">
                  <c:v>9.0232991081181213E-2</c:v>
                </c:pt>
                <c:pt idx="108">
                  <c:v>9.0232991081181213E-2</c:v>
                </c:pt>
                <c:pt idx="109">
                  <c:v>8.0734781493688526E-2</c:v>
                </c:pt>
                <c:pt idx="110">
                  <c:v>0.10448030546242033</c:v>
                </c:pt>
                <c:pt idx="111">
                  <c:v>0.12822582943115218</c:v>
                </c:pt>
                <c:pt idx="112">
                  <c:v>9.498209587492755E-2</c:v>
                </c:pt>
                <c:pt idx="113">
                  <c:v>0.13297493422489864</c:v>
                </c:pt>
                <c:pt idx="114">
                  <c:v>0.10448030546242033</c:v>
                </c:pt>
                <c:pt idx="115">
                  <c:v>0.10922941025616729</c:v>
                </c:pt>
                <c:pt idx="116">
                  <c:v>0.10922941025616729</c:v>
                </c:pt>
                <c:pt idx="117">
                  <c:v>0.12347672463740612</c:v>
                </c:pt>
                <c:pt idx="118">
                  <c:v>0.10922941025616729</c:v>
                </c:pt>
                <c:pt idx="119">
                  <c:v>0.11397851504991308</c:v>
                </c:pt>
                <c:pt idx="120">
                  <c:v>0.10922941025616729</c:v>
                </c:pt>
                <c:pt idx="121">
                  <c:v>0.14722224860613844</c:v>
                </c:pt>
                <c:pt idx="122">
                  <c:v>0.15672045819363184</c:v>
                </c:pt>
                <c:pt idx="123">
                  <c:v>0.13297493422489864</c:v>
                </c:pt>
                <c:pt idx="124">
                  <c:v>8.0734781493688526E-2</c:v>
                </c:pt>
                <c:pt idx="125">
                  <c:v>0.11397851504991308</c:v>
                </c:pt>
                <c:pt idx="126">
                  <c:v>0.15672045819363184</c:v>
                </c:pt>
                <c:pt idx="127">
                  <c:v>0.17571687736861602</c:v>
                </c:pt>
                <c:pt idx="128">
                  <c:v>0.15197135339988421</c:v>
                </c:pt>
                <c:pt idx="129">
                  <c:v>0.16146956298737739</c:v>
                </c:pt>
                <c:pt idx="130">
                  <c:v>0.12347672463740612</c:v>
                </c:pt>
                <c:pt idx="131">
                  <c:v>0.13297493422489864</c:v>
                </c:pt>
                <c:pt idx="132">
                  <c:v>0.22320792530607989</c:v>
                </c:pt>
                <c:pt idx="133">
                  <c:v>0.15197135339988421</c:v>
                </c:pt>
                <c:pt idx="134">
                  <c:v>0.13772403901864497</c:v>
                </c:pt>
                <c:pt idx="135">
                  <c:v>0.21845882051233587</c:v>
                </c:pt>
                <c:pt idx="136">
                  <c:v>0.11872761984366009</c:v>
                </c:pt>
                <c:pt idx="137">
                  <c:v>0.15672045819363184</c:v>
                </c:pt>
                <c:pt idx="138">
                  <c:v>0.12347672463740612</c:v>
                </c:pt>
                <c:pt idx="139">
                  <c:v>0.19471329654360295</c:v>
                </c:pt>
                <c:pt idx="140">
                  <c:v>0.10922941025616729</c:v>
                </c:pt>
                <c:pt idx="141">
                  <c:v>0.12822582943115218</c:v>
                </c:pt>
                <c:pt idx="142">
                  <c:v>0.12822582943115218</c:v>
                </c:pt>
                <c:pt idx="143">
                  <c:v>0.17571687736861602</c:v>
                </c:pt>
                <c:pt idx="144">
                  <c:v>0.15197135339988421</c:v>
                </c:pt>
                <c:pt idx="145">
                  <c:v>0.18046598216236601</c:v>
                </c:pt>
                <c:pt idx="146">
                  <c:v>0.10448030546242033</c:v>
                </c:pt>
                <c:pt idx="147">
                  <c:v>0.19471329654360295</c:v>
                </c:pt>
                <c:pt idx="148">
                  <c:v>0.12347672463740612</c:v>
                </c:pt>
                <c:pt idx="149">
                  <c:v>0.18046598216236601</c:v>
                </c:pt>
                <c:pt idx="150">
                  <c:v>0.18046598216236601</c:v>
                </c:pt>
                <c:pt idx="151">
                  <c:v>0.22320792530607989</c:v>
                </c:pt>
                <c:pt idx="152">
                  <c:v>0.2089606109248407</c:v>
                </c:pt>
                <c:pt idx="153">
                  <c:v>0.21370971571858705</c:v>
                </c:pt>
                <c:pt idx="154">
                  <c:v>0.13297493422489864</c:v>
                </c:pt>
                <c:pt idx="155">
                  <c:v>0.25645165886230425</c:v>
                </c:pt>
                <c:pt idx="156">
                  <c:v>0.15197135339988421</c:v>
                </c:pt>
                <c:pt idx="157">
                  <c:v>0.21370971571858705</c:v>
                </c:pt>
                <c:pt idx="158">
                  <c:v>0.1852150869561108</c:v>
                </c:pt>
                <c:pt idx="159">
                  <c:v>0.18046598216236601</c:v>
                </c:pt>
                <c:pt idx="160">
                  <c:v>0.17096777257487084</c:v>
                </c:pt>
                <c:pt idx="161">
                  <c:v>0.22795703009982779</c:v>
                </c:pt>
                <c:pt idx="162">
                  <c:v>0.19946240133734996</c:v>
                </c:pt>
                <c:pt idx="163">
                  <c:v>0.23745523968732113</c:v>
                </c:pt>
                <c:pt idx="164">
                  <c:v>0.18046598216236601</c:v>
                </c:pt>
                <c:pt idx="165">
                  <c:v>0.28494628762478558</c:v>
                </c:pt>
                <c:pt idx="166">
                  <c:v>0.18996419174985682</c:v>
                </c:pt>
                <c:pt idx="167">
                  <c:v>0.18996419174985682</c:v>
                </c:pt>
                <c:pt idx="168">
                  <c:v>0.17571687736861602</c:v>
                </c:pt>
                <c:pt idx="169">
                  <c:v>0.17096777257487084</c:v>
                </c:pt>
                <c:pt idx="170">
                  <c:v>0.17571687736861602</c:v>
                </c:pt>
                <c:pt idx="171">
                  <c:v>0.23745523968732113</c:v>
                </c:pt>
                <c:pt idx="172">
                  <c:v>0.18996419174985682</c:v>
                </c:pt>
                <c:pt idx="173">
                  <c:v>0.19471329654360295</c:v>
                </c:pt>
                <c:pt idx="174">
                  <c:v>0.15672045819363184</c:v>
                </c:pt>
                <c:pt idx="175">
                  <c:v>0.20421150613109582</c:v>
                </c:pt>
                <c:pt idx="176">
                  <c:v>0.19946240133734996</c:v>
                </c:pt>
                <c:pt idx="177">
                  <c:v>0.18996419174985682</c:v>
                </c:pt>
                <c:pt idx="178">
                  <c:v>0.16146956298737739</c:v>
                </c:pt>
                <c:pt idx="179">
                  <c:v>0.23270613489357375</c:v>
                </c:pt>
                <c:pt idx="180">
                  <c:v>0.1424731438123939</c:v>
                </c:pt>
                <c:pt idx="181">
                  <c:v>0.30869181159351461</c:v>
                </c:pt>
                <c:pt idx="182">
                  <c:v>0.22795703009982779</c:v>
                </c:pt>
                <c:pt idx="183">
                  <c:v>0.23745523968732113</c:v>
                </c:pt>
                <c:pt idx="184">
                  <c:v>0.22795703009982779</c:v>
                </c:pt>
                <c:pt idx="185">
                  <c:v>0.22320792530607989</c:v>
                </c:pt>
                <c:pt idx="186">
                  <c:v>0.23745523968732113</c:v>
                </c:pt>
                <c:pt idx="187">
                  <c:v>0.25645165886230425</c:v>
                </c:pt>
                <c:pt idx="188">
                  <c:v>0.16621866778112487</c:v>
                </c:pt>
                <c:pt idx="189">
                  <c:v>0.28494628762478558</c:v>
                </c:pt>
                <c:pt idx="190">
                  <c:v>0.17096777257487084</c:v>
                </c:pt>
                <c:pt idx="191">
                  <c:v>0.23745523968732113</c:v>
                </c:pt>
                <c:pt idx="192">
                  <c:v>0.13772403901864497</c:v>
                </c:pt>
                <c:pt idx="193">
                  <c:v>0.24695344927481191</c:v>
                </c:pt>
                <c:pt idx="194">
                  <c:v>0.22795703009982779</c:v>
                </c:pt>
                <c:pt idx="195">
                  <c:v>0.30394270679977164</c:v>
                </c:pt>
                <c:pt idx="196">
                  <c:v>0.23270613489357375</c:v>
                </c:pt>
                <c:pt idx="197">
                  <c:v>0.24695344927481191</c:v>
                </c:pt>
                <c:pt idx="198">
                  <c:v>0.22320792530607989</c:v>
                </c:pt>
                <c:pt idx="199">
                  <c:v>0.33243733556224991</c:v>
                </c:pt>
                <c:pt idx="200">
                  <c:v>0.24695344927481191</c:v>
                </c:pt>
                <c:pt idx="201">
                  <c:v>0.28494628762478558</c:v>
                </c:pt>
                <c:pt idx="202">
                  <c:v>0.22795703009982779</c:v>
                </c:pt>
                <c:pt idx="203">
                  <c:v>0.30869181159351461</c:v>
                </c:pt>
                <c:pt idx="204">
                  <c:v>0.2089606109248407</c:v>
                </c:pt>
                <c:pt idx="205">
                  <c:v>0.25645165886230425</c:v>
                </c:pt>
                <c:pt idx="206">
                  <c:v>0.1852150869561108</c:v>
                </c:pt>
                <c:pt idx="207">
                  <c:v>0.38942659308720984</c:v>
                </c:pt>
                <c:pt idx="208">
                  <c:v>0.1852150869561108</c:v>
                </c:pt>
                <c:pt idx="209">
                  <c:v>0.37517927870596651</c:v>
                </c:pt>
                <c:pt idx="210">
                  <c:v>0.23270613489357375</c:v>
                </c:pt>
                <c:pt idx="211">
                  <c:v>0.40842301226218858</c:v>
                </c:pt>
                <c:pt idx="212">
                  <c:v>0.21370971571858705</c:v>
                </c:pt>
                <c:pt idx="213">
                  <c:v>0.39892480267470243</c:v>
                </c:pt>
                <c:pt idx="214">
                  <c:v>0.20421150613109582</c:v>
                </c:pt>
                <c:pt idx="215">
                  <c:v>0.42741943143717431</c:v>
                </c:pt>
                <c:pt idx="216">
                  <c:v>0.2089606109248407</c:v>
                </c:pt>
                <c:pt idx="217">
                  <c:v>0.29444449721227994</c:v>
                </c:pt>
                <c:pt idx="218">
                  <c:v>0.18996419174985682</c:v>
                </c:pt>
                <c:pt idx="219">
                  <c:v>0.55564526086833077</c:v>
                </c:pt>
                <c:pt idx="220">
                  <c:v>0.20421150613109582</c:v>
                </c:pt>
                <c:pt idx="221">
                  <c:v>0.38467748829346066</c:v>
                </c:pt>
                <c:pt idx="222">
                  <c:v>0.23745523968732113</c:v>
                </c:pt>
                <c:pt idx="223">
                  <c:v>0.46066316499339877</c:v>
                </c:pt>
                <c:pt idx="224">
                  <c:v>0.24695344927481191</c:v>
                </c:pt>
                <c:pt idx="225">
                  <c:v>0.38467748829346066</c:v>
                </c:pt>
                <c:pt idx="226">
                  <c:v>0.22320792530607989</c:v>
                </c:pt>
                <c:pt idx="227">
                  <c:v>0.47491047937464526</c:v>
                </c:pt>
                <c:pt idx="228">
                  <c:v>0.32293912597475777</c:v>
                </c:pt>
                <c:pt idx="229">
                  <c:v>0.527150632105853</c:v>
                </c:pt>
                <c:pt idx="230">
                  <c:v>0.2089606109248407</c:v>
                </c:pt>
                <c:pt idx="231">
                  <c:v>0.42741943143717431</c:v>
                </c:pt>
                <c:pt idx="232">
                  <c:v>0.19471329654360295</c:v>
                </c:pt>
                <c:pt idx="233">
                  <c:v>0.59838720401203738</c:v>
                </c:pt>
                <c:pt idx="234">
                  <c:v>0.26120076365605088</c:v>
                </c:pt>
                <c:pt idx="235">
                  <c:v>0.41792122184968578</c:v>
                </c:pt>
                <c:pt idx="236">
                  <c:v>0.27069897324354691</c:v>
                </c:pt>
                <c:pt idx="237">
                  <c:v>0.60788541359954795</c:v>
                </c:pt>
                <c:pt idx="238">
                  <c:v>0.29444449721227994</c:v>
                </c:pt>
                <c:pt idx="239">
                  <c:v>0.50340510813711559</c:v>
                </c:pt>
                <c:pt idx="240">
                  <c:v>0.22795703009982779</c:v>
                </c:pt>
                <c:pt idx="241">
                  <c:v>0.43691764102467179</c:v>
                </c:pt>
                <c:pt idx="242">
                  <c:v>0.19471329654360295</c:v>
                </c:pt>
                <c:pt idx="243">
                  <c:v>0.51765242251835564</c:v>
                </c:pt>
                <c:pt idx="244">
                  <c:v>0.21370971571858705</c:v>
                </c:pt>
                <c:pt idx="245">
                  <c:v>0.4226703266434278</c:v>
                </c:pt>
                <c:pt idx="246">
                  <c:v>0.22320792530607989</c:v>
                </c:pt>
                <c:pt idx="247">
                  <c:v>0.48440868896213352</c:v>
                </c:pt>
                <c:pt idx="248">
                  <c:v>0.15672045819363184</c:v>
                </c:pt>
                <c:pt idx="249">
                  <c:v>0.5081542129308626</c:v>
                </c:pt>
                <c:pt idx="250">
                  <c:v>0.23745523968732113</c:v>
                </c:pt>
                <c:pt idx="251">
                  <c:v>0.60313630880579006</c:v>
                </c:pt>
                <c:pt idx="252">
                  <c:v>0.19946240133734996</c:v>
                </c:pt>
                <c:pt idx="253">
                  <c:v>0.61738362318702922</c:v>
                </c:pt>
                <c:pt idx="254">
                  <c:v>0.26594986844979734</c:v>
                </c:pt>
                <c:pt idx="255">
                  <c:v>0.44641585061215977</c:v>
                </c:pt>
                <c:pt idx="256">
                  <c:v>0.21370971571858705</c:v>
                </c:pt>
                <c:pt idx="257">
                  <c:v>0.5081542129308626</c:v>
                </c:pt>
                <c:pt idx="258">
                  <c:v>0.29919360200602174</c:v>
                </c:pt>
                <c:pt idx="259">
                  <c:v>0.64112914715576164</c:v>
                </c:pt>
                <c:pt idx="260">
                  <c:v>0.23745523968732113</c:v>
                </c:pt>
                <c:pt idx="261">
                  <c:v>0.61263451839329086</c:v>
                </c:pt>
                <c:pt idx="262">
                  <c:v>0.16621866778112487</c:v>
                </c:pt>
                <c:pt idx="263">
                  <c:v>0.5793907848370532</c:v>
                </c:pt>
                <c:pt idx="264">
                  <c:v>0.24695344927481191</c:v>
                </c:pt>
                <c:pt idx="265">
                  <c:v>0.5651434704558248</c:v>
                </c:pt>
                <c:pt idx="266">
                  <c:v>0.21845882051233587</c:v>
                </c:pt>
                <c:pt idx="267">
                  <c:v>0.5081542129308626</c:v>
                </c:pt>
                <c:pt idx="268">
                  <c:v>0.29444449721227994</c:v>
                </c:pt>
                <c:pt idx="269">
                  <c:v>0.47016137458089152</c:v>
                </c:pt>
                <c:pt idx="270">
                  <c:v>0.21370971571858705</c:v>
                </c:pt>
                <c:pt idx="271">
                  <c:v>0.58888899442455134</c:v>
                </c:pt>
                <c:pt idx="272">
                  <c:v>0.27544807803729032</c:v>
                </c:pt>
                <c:pt idx="273">
                  <c:v>0.65537646153700024</c:v>
                </c:pt>
                <c:pt idx="274">
                  <c:v>0.24695344927481191</c:v>
                </c:pt>
                <c:pt idx="275">
                  <c:v>0.53189973689960224</c:v>
                </c:pt>
                <c:pt idx="276">
                  <c:v>0.18996419174985682</c:v>
                </c:pt>
                <c:pt idx="277">
                  <c:v>0.60313630880579006</c:v>
                </c:pt>
                <c:pt idx="278">
                  <c:v>0.23745523968732113</c:v>
                </c:pt>
                <c:pt idx="279">
                  <c:v>0.55564526086833077</c:v>
                </c:pt>
                <c:pt idx="280">
                  <c:v>0.21370971571858705</c:v>
                </c:pt>
                <c:pt idx="281">
                  <c:v>0.40842301226218858</c:v>
                </c:pt>
                <c:pt idx="282">
                  <c:v>0.16146956298737739</c:v>
                </c:pt>
                <c:pt idx="283">
                  <c:v>0.47016137458089152</c:v>
                </c:pt>
                <c:pt idx="284">
                  <c:v>0.19946240133734996</c:v>
                </c:pt>
                <c:pt idx="285">
                  <c:v>0.5746416800433185</c:v>
                </c:pt>
                <c:pt idx="286">
                  <c:v>0.23270613489357375</c:v>
                </c:pt>
                <c:pt idx="287">
                  <c:v>0.53664884169334648</c:v>
                </c:pt>
                <c:pt idx="288">
                  <c:v>0.26120076365605088</c:v>
                </c:pt>
                <c:pt idx="289">
                  <c:v>0.5746416800433185</c:v>
                </c:pt>
                <c:pt idx="290">
                  <c:v>0.26594986844979734</c:v>
                </c:pt>
                <c:pt idx="291">
                  <c:v>0.60313630880579006</c:v>
                </c:pt>
                <c:pt idx="292">
                  <c:v>0.25645165886230425</c:v>
                </c:pt>
                <c:pt idx="293">
                  <c:v>0.63638004236201473</c:v>
                </c:pt>
                <c:pt idx="294">
                  <c:v>0.20421150613109582</c:v>
                </c:pt>
                <c:pt idx="295">
                  <c:v>0.54614705128083363</c:v>
                </c:pt>
                <c:pt idx="296">
                  <c:v>0.26594986844979734</c:v>
                </c:pt>
                <c:pt idx="297">
                  <c:v>0.5793907848370532</c:v>
                </c:pt>
                <c:pt idx="298">
                  <c:v>0.27069897324354691</c:v>
                </c:pt>
                <c:pt idx="299">
                  <c:v>0.63163093756827704</c:v>
                </c:pt>
                <c:pt idx="300">
                  <c:v>0.28494628762478558</c:v>
                </c:pt>
                <c:pt idx="301">
                  <c:v>0.5936380992182978</c:v>
                </c:pt>
                <c:pt idx="302">
                  <c:v>0.27544807803729032</c:v>
                </c:pt>
                <c:pt idx="303">
                  <c:v>0.69336929988697149</c:v>
                </c:pt>
                <c:pt idx="304">
                  <c:v>0.27544807803729032</c:v>
                </c:pt>
                <c:pt idx="305">
                  <c:v>0.61263451839329086</c:v>
                </c:pt>
                <c:pt idx="306">
                  <c:v>0.21845882051233587</c:v>
                </c:pt>
                <c:pt idx="307">
                  <c:v>0.61738362318702922</c:v>
                </c:pt>
                <c:pt idx="308">
                  <c:v>0.24695344927481191</c:v>
                </c:pt>
                <c:pt idx="309">
                  <c:v>0.66012556633075226</c:v>
                </c:pt>
                <c:pt idx="310">
                  <c:v>0.25170255406855779</c:v>
                </c:pt>
                <c:pt idx="311">
                  <c:v>0.7266130334432036</c:v>
                </c:pt>
                <c:pt idx="312">
                  <c:v>0.2896953924185266</c:v>
                </c:pt>
                <c:pt idx="313">
                  <c:v>0.66487467112450327</c:v>
                </c:pt>
                <c:pt idx="314">
                  <c:v>0.25170255406855779</c:v>
                </c:pt>
                <c:pt idx="315">
                  <c:v>0.66012556633075226</c:v>
                </c:pt>
                <c:pt idx="316">
                  <c:v>0.2896953924185266</c:v>
                </c:pt>
                <c:pt idx="317">
                  <c:v>0.65537646153700024</c:v>
                </c:pt>
                <c:pt idx="318">
                  <c:v>0.29919360200602174</c:v>
                </c:pt>
                <c:pt idx="319">
                  <c:v>0.7836022909681527</c:v>
                </c:pt>
                <c:pt idx="320">
                  <c:v>0.23745523968732113</c:v>
                </c:pt>
                <c:pt idx="321">
                  <c:v>0.62688183277453202</c:v>
                </c:pt>
                <c:pt idx="322">
                  <c:v>0.35143375473723204</c:v>
                </c:pt>
                <c:pt idx="323">
                  <c:v>0.58413988963080454</c:v>
                </c:pt>
                <c:pt idx="324">
                  <c:v>0.2089606109248407</c:v>
                </c:pt>
                <c:pt idx="325">
                  <c:v>0.70286750947446408</c:v>
                </c:pt>
                <c:pt idx="326">
                  <c:v>0.33243733556224991</c:v>
                </c:pt>
                <c:pt idx="327">
                  <c:v>0.59838720401203738</c:v>
                </c:pt>
                <c:pt idx="328">
                  <c:v>0.23745523968732113</c:v>
                </c:pt>
                <c:pt idx="329">
                  <c:v>0.75035855741192781</c:v>
                </c:pt>
                <c:pt idx="330">
                  <c:v>0.34668464994348874</c:v>
                </c:pt>
                <c:pt idx="331">
                  <c:v>0.62688183277453202</c:v>
                </c:pt>
                <c:pt idx="332">
                  <c:v>0.32293912597475777</c:v>
                </c:pt>
                <c:pt idx="333">
                  <c:v>0.66962377591823963</c:v>
                </c:pt>
                <c:pt idx="334">
                  <c:v>0.31819002118100737</c:v>
                </c:pt>
                <c:pt idx="335">
                  <c:v>0.7266130334432036</c:v>
                </c:pt>
                <c:pt idx="336">
                  <c:v>0.23745523968732113</c:v>
                </c:pt>
                <c:pt idx="337">
                  <c:v>0.74560945261820055</c:v>
                </c:pt>
                <c:pt idx="338">
                  <c:v>0.19471329654360295</c:v>
                </c:pt>
                <c:pt idx="339">
                  <c:v>0.70286750947446408</c:v>
                </c:pt>
                <c:pt idx="340">
                  <c:v>0.30869181159351461</c:v>
                </c:pt>
                <c:pt idx="341">
                  <c:v>0.64112914715576164</c:v>
                </c:pt>
                <c:pt idx="342">
                  <c:v>0.2896953924185266</c:v>
                </c:pt>
                <c:pt idx="343">
                  <c:v>0.5651434704558248</c:v>
                </c:pt>
                <c:pt idx="344">
                  <c:v>0.38467748829346066</c:v>
                </c:pt>
                <c:pt idx="345">
                  <c:v>0.62688183277453202</c:v>
                </c:pt>
                <c:pt idx="346">
                  <c:v>0.30394270679977164</c:v>
                </c:pt>
                <c:pt idx="347">
                  <c:v>0.76460587179317696</c:v>
                </c:pt>
                <c:pt idx="348">
                  <c:v>0.25645165886230425</c:v>
                </c:pt>
                <c:pt idx="349">
                  <c:v>0.69336929988697149</c:v>
                </c:pt>
                <c:pt idx="350">
                  <c:v>0.41317211705593498</c:v>
                </c:pt>
                <c:pt idx="351">
                  <c:v>0.74560945261820055</c:v>
                </c:pt>
                <c:pt idx="352">
                  <c:v>0.33718644035599687</c:v>
                </c:pt>
                <c:pt idx="353">
                  <c:v>0.63638004236201473</c:v>
                </c:pt>
                <c:pt idx="354">
                  <c:v>0.30394270679977164</c:v>
                </c:pt>
                <c:pt idx="355">
                  <c:v>0.66487467112450327</c:v>
                </c:pt>
                <c:pt idx="356">
                  <c:v>0.37043017391222177</c:v>
                </c:pt>
                <c:pt idx="357">
                  <c:v>0.74086034782443511</c:v>
                </c:pt>
                <c:pt idx="358">
                  <c:v>0.36093196432472757</c:v>
                </c:pt>
                <c:pt idx="359">
                  <c:v>0.65537646153700024</c:v>
                </c:pt>
                <c:pt idx="360">
                  <c:v>0.40367390746844467</c:v>
                </c:pt>
                <c:pt idx="361">
                  <c:v>0.71236571906195656</c:v>
                </c:pt>
                <c:pt idx="362">
                  <c:v>0.37992838349971558</c:v>
                </c:pt>
                <c:pt idx="363">
                  <c:v>0.74086034782443511</c:v>
                </c:pt>
                <c:pt idx="364">
                  <c:v>0.30394270679977164</c:v>
                </c:pt>
                <c:pt idx="365">
                  <c:v>0.82634423411187696</c:v>
                </c:pt>
                <c:pt idx="366">
                  <c:v>0.36568106911847448</c:v>
                </c:pt>
                <c:pt idx="367">
                  <c:v>0.80259871014314244</c:v>
                </c:pt>
                <c:pt idx="368">
                  <c:v>0.39892480267470243</c:v>
                </c:pt>
                <c:pt idx="369">
                  <c:v>0.81209691973063058</c:v>
                </c:pt>
                <c:pt idx="370">
                  <c:v>0.31344091638726607</c:v>
                </c:pt>
                <c:pt idx="371">
                  <c:v>0.66487467112450327</c:v>
                </c:pt>
                <c:pt idx="372">
                  <c:v>0.39417569788095447</c:v>
                </c:pt>
                <c:pt idx="373">
                  <c:v>0.65537646153700024</c:v>
                </c:pt>
                <c:pt idx="374">
                  <c:v>0.46066316499339877</c:v>
                </c:pt>
                <c:pt idx="375">
                  <c:v>0.56039436566207268</c:v>
                </c:pt>
                <c:pt idx="376">
                  <c:v>0.43691764102467179</c:v>
                </c:pt>
                <c:pt idx="377">
                  <c:v>0.64587825194951565</c:v>
                </c:pt>
                <c:pt idx="378">
                  <c:v>0.50340510813711559</c:v>
                </c:pt>
                <c:pt idx="379">
                  <c:v>0.89283170122431954</c:v>
                </c:pt>
                <c:pt idx="380">
                  <c:v>0.42741943143717431</c:v>
                </c:pt>
                <c:pt idx="381">
                  <c:v>0.71236571906195656</c:v>
                </c:pt>
                <c:pt idx="382">
                  <c:v>0.34193554514973945</c:v>
                </c:pt>
                <c:pt idx="383">
                  <c:v>0.65062735674325889</c:v>
                </c:pt>
                <c:pt idx="384">
                  <c:v>0.34668464994348874</c:v>
                </c:pt>
                <c:pt idx="385">
                  <c:v>0.70761661426821065</c:v>
                </c:pt>
                <c:pt idx="386">
                  <c:v>0.2896953924185266</c:v>
                </c:pt>
                <c:pt idx="387">
                  <c:v>0.69336929988697149</c:v>
                </c:pt>
                <c:pt idx="388">
                  <c:v>0.29444449721227994</c:v>
                </c:pt>
                <c:pt idx="389">
                  <c:v>0.77885318617441079</c:v>
                </c:pt>
                <c:pt idx="390">
                  <c:v>0.41317211705593498</c:v>
                </c:pt>
                <c:pt idx="391">
                  <c:v>0.7218639286494497</c:v>
                </c:pt>
                <c:pt idx="392">
                  <c:v>0.43216853623092188</c:v>
                </c:pt>
                <c:pt idx="393">
                  <c:v>0.74086034782443511</c:v>
                </c:pt>
                <c:pt idx="394">
                  <c:v>0.28494628762478558</c:v>
                </c:pt>
                <c:pt idx="395">
                  <c:v>0.70761661426821065</c:v>
                </c:pt>
                <c:pt idx="396">
                  <c:v>0.36568106911847448</c:v>
                </c:pt>
                <c:pt idx="397">
                  <c:v>0.67912198550573666</c:v>
                </c:pt>
                <c:pt idx="398">
                  <c:v>0.34193554514973945</c:v>
                </c:pt>
                <c:pt idx="399">
                  <c:v>0.66962377591823963</c:v>
                </c:pt>
                <c:pt idx="400">
                  <c:v>0.34193554514973945</c:v>
                </c:pt>
                <c:pt idx="401">
                  <c:v>0.5793907848370532</c:v>
                </c:pt>
                <c:pt idx="402">
                  <c:v>0.43691764102467179</c:v>
                </c:pt>
                <c:pt idx="403">
                  <c:v>0.66487467112450327</c:v>
                </c:pt>
                <c:pt idx="404">
                  <c:v>0.4226703266434278</c:v>
                </c:pt>
                <c:pt idx="405">
                  <c:v>0.77410408138065967</c:v>
                </c:pt>
                <c:pt idx="406">
                  <c:v>0.35143375473723204</c:v>
                </c:pt>
                <c:pt idx="407">
                  <c:v>0.67437288071198576</c:v>
                </c:pt>
                <c:pt idx="408">
                  <c:v>0.47491047937464526</c:v>
                </c:pt>
                <c:pt idx="409">
                  <c:v>0.83109333890561632</c:v>
                </c:pt>
                <c:pt idx="410">
                  <c:v>0.36093196432472757</c:v>
                </c:pt>
                <c:pt idx="411">
                  <c:v>0.7266130334432036</c:v>
                </c:pt>
                <c:pt idx="412">
                  <c:v>0.43691764102467179</c:v>
                </c:pt>
                <c:pt idx="413">
                  <c:v>0.64587825194951565</c:v>
                </c:pt>
                <c:pt idx="414">
                  <c:v>0.36568106911847448</c:v>
                </c:pt>
                <c:pt idx="415">
                  <c:v>0.76935497658691365</c:v>
                </c:pt>
                <c:pt idx="416">
                  <c:v>0.35143375473723204</c:v>
                </c:pt>
                <c:pt idx="417">
                  <c:v>0.76460587179317696</c:v>
                </c:pt>
                <c:pt idx="418">
                  <c:v>0.46066316499339877</c:v>
                </c:pt>
                <c:pt idx="419">
                  <c:v>0.82634423411187696</c:v>
                </c:pt>
                <c:pt idx="420">
                  <c:v>0.28019718283103623</c:v>
                </c:pt>
                <c:pt idx="421">
                  <c:v>0.79310050055564529</c:v>
                </c:pt>
                <c:pt idx="422">
                  <c:v>0.35618285953098061</c:v>
                </c:pt>
                <c:pt idx="423">
                  <c:v>0.66487467112450327</c:v>
                </c:pt>
                <c:pt idx="424">
                  <c:v>0.44641585061215977</c:v>
                </c:pt>
                <c:pt idx="425">
                  <c:v>0.85483886287434863</c:v>
                </c:pt>
                <c:pt idx="426">
                  <c:v>0.36568106911847448</c:v>
                </c:pt>
                <c:pt idx="427">
                  <c:v>0.897580806018066</c:v>
                </c:pt>
                <c:pt idx="428">
                  <c:v>0.48440868896213352</c:v>
                </c:pt>
                <c:pt idx="429">
                  <c:v>0.71236571906195656</c:v>
                </c:pt>
                <c:pt idx="430">
                  <c:v>0.42741943143717431</c:v>
                </c:pt>
                <c:pt idx="431">
                  <c:v>0.90707901560556414</c:v>
                </c:pt>
                <c:pt idx="432">
                  <c:v>0.4226703266434278</c:v>
                </c:pt>
                <c:pt idx="433">
                  <c:v>0.79310050055564529</c:v>
                </c:pt>
                <c:pt idx="434">
                  <c:v>0.47965958416838428</c:v>
                </c:pt>
                <c:pt idx="435">
                  <c:v>0.50340510813711559</c:v>
                </c:pt>
                <c:pt idx="436">
                  <c:v>0.42741943143717431</c:v>
                </c:pt>
                <c:pt idx="437">
                  <c:v>0.7836022909681527</c:v>
                </c:pt>
                <c:pt idx="438">
                  <c:v>0.43691764102467179</c:v>
                </c:pt>
                <c:pt idx="439">
                  <c:v>0.7218639286494497</c:v>
                </c:pt>
                <c:pt idx="440">
                  <c:v>0.39417569788095447</c:v>
                </c:pt>
                <c:pt idx="441">
                  <c:v>0.66487467112450327</c:v>
                </c:pt>
                <c:pt idx="442">
                  <c:v>0.31819002118100737</c:v>
                </c:pt>
                <c:pt idx="443">
                  <c:v>0.77410408138065967</c:v>
                </c:pt>
                <c:pt idx="444">
                  <c:v>0.44641585061215977</c:v>
                </c:pt>
                <c:pt idx="445">
                  <c:v>0.75035855741192781</c:v>
                </c:pt>
                <c:pt idx="446">
                  <c:v>0.45591406019965736</c:v>
                </c:pt>
                <c:pt idx="447">
                  <c:v>1.0210575306554721</c:v>
                </c:pt>
                <c:pt idx="448">
                  <c:v>0.44641585061215977</c:v>
                </c:pt>
                <c:pt idx="449">
                  <c:v>0.65062735674325889</c:v>
                </c:pt>
                <c:pt idx="450">
                  <c:v>0.41317211705593498</c:v>
                </c:pt>
                <c:pt idx="451">
                  <c:v>0.81684602452438293</c:v>
                </c:pt>
                <c:pt idx="452">
                  <c:v>0.50340510813711559</c:v>
                </c:pt>
                <c:pt idx="453">
                  <c:v>0.79784960534939953</c:v>
                </c:pt>
                <c:pt idx="454">
                  <c:v>0.49390689854962744</c:v>
                </c:pt>
                <c:pt idx="455">
                  <c:v>0.71236571906195656</c:v>
                </c:pt>
                <c:pt idx="456">
                  <c:v>0.37992838349971558</c:v>
                </c:pt>
                <c:pt idx="457">
                  <c:v>0.7266130334432036</c:v>
                </c:pt>
                <c:pt idx="458">
                  <c:v>0.46066316499339877</c:v>
                </c:pt>
                <c:pt idx="459">
                  <c:v>0.75985676699942062</c:v>
                </c:pt>
                <c:pt idx="460">
                  <c:v>0.39892480267470243</c:v>
                </c:pt>
                <c:pt idx="461">
                  <c:v>0.74086034782443511</c:v>
                </c:pt>
                <c:pt idx="462">
                  <c:v>0.47491047937464526</c:v>
                </c:pt>
                <c:pt idx="463">
                  <c:v>0.86908617725559234</c:v>
                </c:pt>
                <c:pt idx="464">
                  <c:v>0.34193554514973945</c:v>
                </c:pt>
                <c:pt idx="465">
                  <c:v>0.84534065328686114</c:v>
                </c:pt>
                <c:pt idx="466">
                  <c:v>0.42741943143717431</c:v>
                </c:pt>
                <c:pt idx="467">
                  <c:v>0.73136213823693663</c:v>
                </c:pt>
                <c:pt idx="468">
                  <c:v>0.35618285953098061</c:v>
                </c:pt>
                <c:pt idx="469">
                  <c:v>0.80259871014314244</c:v>
                </c:pt>
                <c:pt idx="470">
                  <c:v>0.5651434704558248</c:v>
                </c:pt>
                <c:pt idx="471">
                  <c:v>0.92132632998679265</c:v>
                </c:pt>
                <c:pt idx="472">
                  <c:v>0.36093196432472757</c:v>
                </c:pt>
                <c:pt idx="473">
                  <c:v>0.79784960534939953</c:v>
                </c:pt>
                <c:pt idx="474">
                  <c:v>0.39417569788095447</c:v>
                </c:pt>
                <c:pt idx="475">
                  <c:v>0.77885318617441079</c:v>
                </c:pt>
                <c:pt idx="476">
                  <c:v>0.58888899442455134</c:v>
                </c:pt>
                <c:pt idx="477">
                  <c:v>0.69336929988697149</c:v>
                </c:pt>
                <c:pt idx="478">
                  <c:v>0.48915779375588042</c:v>
                </c:pt>
                <c:pt idx="479">
                  <c:v>0.69811840468071862</c:v>
                </c:pt>
                <c:pt idx="480">
                  <c:v>0.40842301226218858</c:v>
                </c:pt>
                <c:pt idx="481">
                  <c:v>0.47491047937464526</c:v>
                </c:pt>
                <c:pt idx="482">
                  <c:v>0.47965958416838428</c:v>
                </c:pt>
                <c:pt idx="483">
                  <c:v>0.67912198550573666</c:v>
                </c:pt>
                <c:pt idx="484">
                  <c:v>0.37043017391222177</c:v>
                </c:pt>
                <c:pt idx="485">
                  <c:v>0.75035855741192781</c:v>
                </c:pt>
                <c:pt idx="486">
                  <c:v>0.47491047937464526</c:v>
                </c:pt>
                <c:pt idx="487">
                  <c:v>0.68862019509322525</c:v>
                </c:pt>
                <c:pt idx="488">
                  <c:v>0.41792122184968578</c:v>
                </c:pt>
                <c:pt idx="489">
                  <c:v>0.82634423411187696</c:v>
                </c:pt>
                <c:pt idx="490">
                  <c:v>0.49390689854962744</c:v>
                </c:pt>
                <c:pt idx="491">
                  <c:v>0.76935497658691365</c:v>
                </c:pt>
                <c:pt idx="492">
                  <c:v>0.43691764102467179</c:v>
                </c:pt>
                <c:pt idx="493">
                  <c:v>0.64587825194951565</c:v>
                </c:pt>
                <c:pt idx="494">
                  <c:v>0.45116495540590601</c:v>
                </c:pt>
                <c:pt idx="495">
                  <c:v>0.76460587179317696</c:v>
                </c:pt>
                <c:pt idx="496">
                  <c:v>0.39417569788095447</c:v>
                </c:pt>
                <c:pt idx="497">
                  <c:v>0.75985676699942062</c:v>
                </c:pt>
                <c:pt idx="498">
                  <c:v>0.54139794648708761</c:v>
                </c:pt>
                <c:pt idx="499">
                  <c:v>0.85958796766809464</c:v>
                </c:pt>
                <c:pt idx="500">
                  <c:v>0.39417569788095447</c:v>
                </c:pt>
                <c:pt idx="501">
                  <c:v>0.85958796766809464</c:v>
                </c:pt>
                <c:pt idx="502">
                  <c:v>0.42741943143717431</c:v>
                </c:pt>
                <c:pt idx="503">
                  <c:v>0.70761661426821065</c:v>
                </c:pt>
                <c:pt idx="504">
                  <c:v>0.45116495540590601</c:v>
                </c:pt>
                <c:pt idx="505">
                  <c:v>0.79310050055564529</c:v>
                </c:pt>
                <c:pt idx="506">
                  <c:v>0.49390689854962744</c:v>
                </c:pt>
                <c:pt idx="507">
                  <c:v>0.77885318617441079</c:v>
                </c:pt>
                <c:pt idx="508">
                  <c:v>0.527150632105853</c:v>
                </c:pt>
                <c:pt idx="509">
                  <c:v>0.75985676699942062</c:v>
                </c:pt>
                <c:pt idx="510">
                  <c:v>0.40842301226218858</c:v>
                </c:pt>
                <c:pt idx="511">
                  <c:v>0.7266130334432036</c:v>
                </c:pt>
                <c:pt idx="512">
                  <c:v>0.55089615607458786</c:v>
                </c:pt>
                <c:pt idx="513">
                  <c:v>0.71711482385570324</c:v>
                </c:pt>
                <c:pt idx="514">
                  <c:v>0.54614705128083363</c:v>
                </c:pt>
                <c:pt idx="515">
                  <c:v>0.85483886287434863</c:v>
                </c:pt>
                <c:pt idx="516">
                  <c:v>0.60788541359954795</c:v>
                </c:pt>
                <c:pt idx="517">
                  <c:v>0.79784960534939953</c:v>
                </c:pt>
                <c:pt idx="518">
                  <c:v>0.44641585061215977</c:v>
                </c:pt>
                <c:pt idx="519">
                  <c:v>0.62688183277453202</c:v>
                </c:pt>
                <c:pt idx="520">
                  <c:v>0.45116495540590601</c:v>
                </c:pt>
                <c:pt idx="521">
                  <c:v>0.81209691973063058</c:v>
                </c:pt>
                <c:pt idx="522">
                  <c:v>0.43691764102467179</c:v>
                </c:pt>
                <c:pt idx="523">
                  <c:v>0.71236571906195656</c:v>
                </c:pt>
                <c:pt idx="524">
                  <c:v>0.47016137458089152</c:v>
                </c:pt>
                <c:pt idx="525">
                  <c:v>1.0258066354492081</c:v>
                </c:pt>
                <c:pt idx="526">
                  <c:v>0.36093196432472757</c:v>
                </c:pt>
                <c:pt idx="527">
                  <c:v>0.7836022909681527</c:v>
                </c:pt>
                <c:pt idx="528">
                  <c:v>0.45591406019965736</c:v>
                </c:pt>
                <c:pt idx="529">
                  <c:v>0.68862019509322525</c:v>
                </c:pt>
                <c:pt idx="530">
                  <c:v>0.44166674581841348</c:v>
                </c:pt>
                <c:pt idx="531">
                  <c:v>0.84534065328686114</c:v>
                </c:pt>
                <c:pt idx="532">
                  <c:v>0.37043017391222177</c:v>
                </c:pt>
                <c:pt idx="533">
                  <c:v>0.65062735674325889</c:v>
                </c:pt>
                <c:pt idx="534">
                  <c:v>0.42741943143717431</c:v>
                </c:pt>
                <c:pt idx="535">
                  <c:v>0.71711482385570324</c:v>
                </c:pt>
                <c:pt idx="536">
                  <c:v>0.40842301226218858</c:v>
                </c:pt>
                <c:pt idx="537">
                  <c:v>0.91657722519305107</c:v>
                </c:pt>
                <c:pt idx="538">
                  <c:v>0.40842301226218858</c:v>
                </c:pt>
                <c:pt idx="539">
                  <c:v>0.9640682731305199</c:v>
                </c:pt>
                <c:pt idx="540">
                  <c:v>0.28019718283103623</c:v>
                </c:pt>
                <c:pt idx="541">
                  <c:v>0.85958796766809464</c:v>
                </c:pt>
                <c:pt idx="542">
                  <c:v>0.41792122184968578</c:v>
                </c:pt>
                <c:pt idx="543">
                  <c:v>0.90232991081181202</c:v>
                </c:pt>
                <c:pt idx="544">
                  <c:v>0.44641585061215977</c:v>
                </c:pt>
                <c:pt idx="545">
                  <c:v>0.77410408138065967</c:v>
                </c:pt>
                <c:pt idx="546">
                  <c:v>0.46541226978714995</c:v>
                </c:pt>
                <c:pt idx="547">
                  <c:v>0.62213272798077568</c:v>
                </c:pt>
                <c:pt idx="548">
                  <c:v>0.37043017391222177</c:v>
                </c:pt>
                <c:pt idx="549">
                  <c:v>0.80734781493688934</c:v>
                </c:pt>
                <c:pt idx="550">
                  <c:v>0.33243733556224991</c:v>
                </c:pt>
                <c:pt idx="551">
                  <c:v>0.86908617725559234</c:v>
                </c:pt>
                <c:pt idx="552">
                  <c:v>0.28494628762478558</c:v>
                </c:pt>
                <c:pt idx="553">
                  <c:v>0.91657722519305107</c:v>
                </c:pt>
                <c:pt idx="554">
                  <c:v>0.45591406019965736</c:v>
                </c:pt>
                <c:pt idx="555">
                  <c:v>0.71711482385570324</c:v>
                </c:pt>
                <c:pt idx="556">
                  <c:v>0.29919360200602174</c:v>
                </c:pt>
                <c:pt idx="557">
                  <c:v>0.7266130334432036</c:v>
                </c:pt>
                <c:pt idx="558">
                  <c:v>0.45116495540590601</c:v>
                </c:pt>
                <c:pt idx="559">
                  <c:v>0.80734781493688934</c:v>
                </c:pt>
                <c:pt idx="560">
                  <c:v>0.34668464994348874</c:v>
                </c:pt>
                <c:pt idx="561">
                  <c:v>0.82634423411187696</c:v>
                </c:pt>
                <c:pt idx="562">
                  <c:v>0.34668464994348874</c:v>
                </c:pt>
                <c:pt idx="563">
                  <c:v>0.73611124303068964</c:v>
                </c:pt>
                <c:pt idx="564">
                  <c:v>0.47965958416838428</c:v>
                </c:pt>
                <c:pt idx="565">
                  <c:v>0.65537646153700024</c:v>
                </c:pt>
                <c:pt idx="566">
                  <c:v>0.39892480267470243</c:v>
                </c:pt>
                <c:pt idx="567">
                  <c:v>0.75985676699942062</c:v>
                </c:pt>
                <c:pt idx="568">
                  <c:v>0.53189973689960224</c:v>
                </c:pt>
                <c:pt idx="569">
                  <c:v>0.69811840468071862</c:v>
                </c:pt>
                <c:pt idx="570">
                  <c:v>0.43216853623092188</c:v>
                </c:pt>
                <c:pt idx="571">
                  <c:v>0.75510766220568004</c:v>
                </c:pt>
                <c:pt idx="572">
                  <c:v>0.47491047937464526</c:v>
                </c:pt>
                <c:pt idx="573">
                  <c:v>0.79310050055564529</c:v>
                </c:pt>
                <c:pt idx="574">
                  <c:v>0.45116495540590601</c:v>
                </c:pt>
                <c:pt idx="575">
                  <c:v>0.74560945261820055</c:v>
                </c:pt>
                <c:pt idx="576">
                  <c:v>0.5081542129308626</c:v>
                </c:pt>
                <c:pt idx="577">
                  <c:v>0.81684602452438293</c:v>
                </c:pt>
                <c:pt idx="578">
                  <c:v>0.45591406019965736</c:v>
                </c:pt>
                <c:pt idx="579">
                  <c:v>0.81684602452438293</c:v>
                </c:pt>
                <c:pt idx="580">
                  <c:v>0.43691764102467179</c:v>
                </c:pt>
                <c:pt idx="581">
                  <c:v>0.59838720401203738</c:v>
                </c:pt>
                <c:pt idx="582">
                  <c:v>0.5746416800433185</c:v>
                </c:pt>
                <c:pt idx="583">
                  <c:v>0.91657722519305107</c:v>
                </c:pt>
                <c:pt idx="584">
                  <c:v>0.37043017391222177</c:v>
                </c:pt>
                <c:pt idx="585">
                  <c:v>0.82634423411187696</c:v>
                </c:pt>
                <c:pt idx="586">
                  <c:v>0.46066316499339877</c:v>
                </c:pt>
                <c:pt idx="587">
                  <c:v>0.82159512931812362</c:v>
                </c:pt>
                <c:pt idx="588">
                  <c:v>0.43691764102467179</c:v>
                </c:pt>
                <c:pt idx="589">
                  <c:v>0.83109333890561632</c:v>
                </c:pt>
                <c:pt idx="590">
                  <c:v>0.41317211705593498</c:v>
                </c:pt>
                <c:pt idx="591">
                  <c:v>0.66487467112450327</c:v>
                </c:pt>
                <c:pt idx="592">
                  <c:v>0.39892480267470243</c:v>
                </c:pt>
                <c:pt idx="593">
                  <c:v>0.92132632998679265</c:v>
                </c:pt>
                <c:pt idx="594">
                  <c:v>0.37992838349971558</c:v>
                </c:pt>
                <c:pt idx="595">
                  <c:v>0.79784960534939953</c:v>
                </c:pt>
                <c:pt idx="596">
                  <c:v>0.39892480267470243</c:v>
                </c:pt>
                <c:pt idx="597">
                  <c:v>0.92132632998679265</c:v>
                </c:pt>
                <c:pt idx="598">
                  <c:v>0.36568106911847448</c:v>
                </c:pt>
                <c:pt idx="599">
                  <c:v>0.80734781493688934</c:v>
                </c:pt>
                <c:pt idx="600">
                  <c:v>0.33243733556224991</c:v>
                </c:pt>
                <c:pt idx="601">
                  <c:v>0.90707901560556414</c:v>
                </c:pt>
                <c:pt idx="602">
                  <c:v>0.48915779375588042</c:v>
                </c:pt>
                <c:pt idx="603">
                  <c:v>0.77885318617441079</c:v>
                </c:pt>
                <c:pt idx="604">
                  <c:v>0.35618285953098061</c:v>
                </c:pt>
                <c:pt idx="605">
                  <c:v>0.60313630880579006</c:v>
                </c:pt>
                <c:pt idx="606">
                  <c:v>0.42741943143717431</c:v>
                </c:pt>
                <c:pt idx="607">
                  <c:v>0.64587825194951565</c:v>
                </c:pt>
                <c:pt idx="608">
                  <c:v>0.39417569788095447</c:v>
                </c:pt>
                <c:pt idx="609">
                  <c:v>0.84534065328686114</c:v>
                </c:pt>
                <c:pt idx="610">
                  <c:v>0.49865600334337234</c:v>
                </c:pt>
                <c:pt idx="611">
                  <c:v>0.60313630880579006</c:v>
                </c:pt>
                <c:pt idx="612">
                  <c:v>0.48915779375588042</c:v>
                </c:pt>
                <c:pt idx="613">
                  <c:v>0.70286750947446408</c:v>
                </c:pt>
                <c:pt idx="614">
                  <c:v>0.45591406019965736</c:v>
                </c:pt>
                <c:pt idx="615">
                  <c:v>0.76935497658691365</c:v>
                </c:pt>
                <c:pt idx="616">
                  <c:v>0.46066316499339877</c:v>
                </c:pt>
                <c:pt idx="617">
                  <c:v>0.7218639286494497</c:v>
                </c:pt>
                <c:pt idx="618">
                  <c:v>0.5081542129308626</c:v>
                </c:pt>
                <c:pt idx="619">
                  <c:v>0.7218639286494497</c:v>
                </c:pt>
                <c:pt idx="620">
                  <c:v>0.48915779375588042</c:v>
                </c:pt>
                <c:pt idx="621">
                  <c:v>0.83109333890561632</c:v>
                </c:pt>
                <c:pt idx="622">
                  <c:v>0.41317211705593498</c:v>
                </c:pt>
                <c:pt idx="623">
                  <c:v>0.76935497658691365</c:v>
                </c:pt>
                <c:pt idx="624">
                  <c:v>0.41317211705593498</c:v>
                </c:pt>
                <c:pt idx="625">
                  <c:v>0.91657722519305107</c:v>
                </c:pt>
                <c:pt idx="626">
                  <c:v>0.32293912597475777</c:v>
                </c:pt>
                <c:pt idx="627">
                  <c:v>0.81209691973063058</c:v>
                </c:pt>
                <c:pt idx="628">
                  <c:v>0.43691764102467179</c:v>
                </c:pt>
                <c:pt idx="629">
                  <c:v>0.71711482385570324</c:v>
                </c:pt>
                <c:pt idx="630">
                  <c:v>0.47965958416838428</c:v>
                </c:pt>
                <c:pt idx="631">
                  <c:v>0.75510766220568004</c:v>
                </c:pt>
                <c:pt idx="632">
                  <c:v>0.48440868896213352</c:v>
                </c:pt>
                <c:pt idx="633">
                  <c:v>0.77410408138065967</c:v>
                </c:pt>
                <c:pt idx="634">
                  <c:v>0.39417569788095447</c:v>
                </c:pt>
                <c:pt idx="635">
                  <c:v>0.88808259643057474</c:v>
                </c:pt>
                <c:pt idx="636">
                  <c:v>0.48440868896213352</c:v>
                </c:pt>
                <c:pt idx="637">
                  <c:v>0.75035855741192781</c:v>
                </c:pt>
                <c:pt idx="638">
                  <c:v>0.51765242251835564</c:v>
                </c:pt>
                <c:pt idx="639">
                  <c:v>0.897580806018066</c:v>
                </c:pt>
                <c:pt idx="640">
                  <c:v>0.46066316499339877</c:v>
                </c:pt>
                <c:pt idx="641">
                  <c:v>0.73611124303068964</c:v>
                </c:pt>
                <c:pt idx="642">
                  <c:v>0.35143375473723204</c:v>
                </c:pt>
                <c:pt idx="643">
                  <c:v>0.76460587179317696</c:v>
                </c:pt>
                <c:pt idx="644">
                  <c:v>0.4226703266434278</c:v>
                </c:pt>
                <c:pt idx="645">
                  <c:v>0.91182812039930472</c:v>
                </c:pt>
                <c:pt idx="646">
                  <c:v>0.4226703266434278</c:v>
                </c:pt>
                <c:pt idx="647">
                  <c:v>0.62213272798077568</c:v>
                </c:pt>
                <c:pt idx="648">
                  <c:v>0.46541226978714995</c:v>
                </c:pt>
                <c:pt idx="649">
                  <c:v>0.56039436566207268</c:v>
                </c:pt>
                <c:pt idx="650">
                  <c:v>0.43691764102467179</c:v>
                </c:pt>
                <c:pt idx="651">
                  <c:v>0.91182812039930472</c:v>
                </c:pt>
                <c:pt idx="652">
                  <c:v>0.43216853623092188</c:v>
                </c:pt>
                <c:pt idx="653">
                  <c:v>0.77410408138065967</c:v>
                </c:pt>
                <c:pt idx="654">
                  <c:v>0.35618285953098061</c:v>
                </c:pt>
                <c:pt idx="655">
                  <c:v>0.75510766220568004</c:v>
                </c:pt>
                <c:pt idx="656">
                  <c:v>0.49390689854962744</c:v>
                </c:pt>
                <c:pt idx="657">
                  <c:v>0.84059154849311402</c:v>
                </c:pt>
                <c:pt idx="658">
                  <c:v>0.24695344927481191</c:v>
                </c:pt>
                <c:pt idx="659">
                  <c:v>0.73611124303068964</c:v>
                </c:pt>
                <c:pt idx="660">
                  <c:v>0.41317211705593498</c:v>
                </c:pt>
                <c:pt idx="661">
                  <c:v>0.73136213823693663</c:v>
                </c:pt>
                <c:pt idx="662">
                  <c:v>0.34193554514973945</c:v>
                </c:pt>
                <c:pt idx="663">
                  <c:v>0.85008975808060183</c:v>
                </c:pt>
                <c:pt idx="664">
                  <c:v>0.34668464994348874</c:v>
                </c:pt>
                <c:pt idx="665">
                  <c:v>0.82159512931812362</c:v>
                </c:pt>
                <c:pt idx="666">
                  <c:v>0.37043017391222177</c:v>
                </c:pt>
                <c:pt idx="667">
                  <c:v>0.89283170122431954</c:v>
                </c:pt>
                <c:pt idx="668">
                  <c:v>0.4226703266434278</c:v>
                </c:pt>
                <c:pt idx="669">
                  <c:v>0.75510766220568004</c:v>
                </c:pt>
                <c:pt idx="670">
                  <c:v>0.34193554514973945</c:v>
                </c:pt>
                <c:pt idx="671">
                  <c:v>0.82634423411187696</c:v>
                </c:pt>
                <c:pt idx="672">
                  <c:v>0.31819002118100737</c:v>
                </c:pt>
                <c:pt idx="673">
                  <c:v>0.86433707246184543</c:v>
                </c:pt>
                <c:pt idx="674">
                  <c:v>0.27544807803729032</c:v>
                </c:pt>
                <c:pt idx="675">
                  <c:v>0.68862019509322525</c:v>
                </c:pt>
                <c:pt idx="676">
                  <c:v>0.47965958416838428</c:v>
                </c:pt>
                <c:pt idx="677">
                  <c:v>0.70761661426821065</c:v>
                </c:pt>
                <c:pt idx="678">
                  <c:v>0.38467748829346066</c:v>
                </c:pt>
                <c:pt idx="679">
                  <c:v>0.75035855741192781</c:v>
                </c:pt>
                <c:pt idx="680">
                  <c:v>0.27544807803729032</c:v>
                </c:pt>
                <c:pt idx="681">
                  <c:v>0.77410408138065967</c:v>
                </c:pt>
                <c:pt idx="682">
                  <c:v>0.39417569788095447</c:v>
                </c:pt>
                <c:pt idx="683">
                  <c:v>0.63638004236201473</c:v>
                </c:pt>
                <c:pt idx="684">
                  <c:v>0.37517927870596651</c:v>
                </c:pt>
                <c:pt idx="685">
                  <c:v>0.75985676699942062</c:v>
                </c:pt>
                <c:pt idx="686">
                  <c:v>0.43691764102467179</c:v>
                </c:pt>
                <c:pt idx="687">
                  <c:v>0.74086034782443511</c:v>
                </c:pt>
                <c:pt idx="688">
                  <c:v>0.45116495540590601</c:v>
                </c:pt>
                <c:pt idx="689">
                  <c:v>0.85483886287434863</c:v>
                </c:pt>
                <c:pt idx="690">
                  <c:v>0.38467748829346066</c:v>
                </c:pt>
                <c:pt idx="691">
                  <c:v>0.90232991081181202</c:v>
                </c:pt>
                <c:pt idx="692">
                  <c:v>0.45591406019965736</c:v>
                </c:pt>
                <c:pt idx="693">
                  <c:v>0.897580806018066</c:v>
                </c:pt>
                <c:pt idx="694">
                  <c:v>0.49865600334337234</c:v>
                </c:pt>
                <c:pt idx="695">
                  <c:v>0.75985676699942062</c:v>
                </c:pt>
                <c:pt idx="696">
                  <c:v>0.33243733556224991</c:v>
                </c:pt>
                <c:pt idx="697">
                  <c:v>0.76460587179317696</c:v>
                </c:pt>
                <c:pt idx="698">
                  <c:v>0.28494628762478558</c:v>
                </c:pt>
                <c:pt idx="699">
                  <c:v>0.77410408138065967</c:v>
                </c:pt>
                <c:pt idx="700">
                  <c:v>0.35618285953098061</c:v>
                </c:pt>
                <c:pt idx="701">
                  <c:v>0.88333349163682651</c:v>
                </c:pt>
                <c:pt idx="702">
                  <c:v>0.4226703266434278</c:v>
                </c:pt>
                <c:pt idx="703">
                  <c:v>0.69336929988697149</c:v>
                </c:pt>
                <c:pt idx="704">
                  <c:v>0.43216853623092188</c:v>
                </c:pt>
                <c:pt idx="705">
                  <c:v>0.88333349163682651</c:v>
                </c:pt>
                <c:pt idx="706">
                  <c:v>0.43216853623092188</c:v>
                </c:pt>
                <c:pt idx="707">
                  <c:v>0.77410408138065967</c:v>
                </c:pt>
                <c:pt idx="708">
                  <c:v>0.27069897324354691</c:v>
                </c:pt>
                <c:pt idx="709">
                  <c:v>0.77410408138065967</c:v>
                </c:pt>
                <c:pt idx="710">
                  <c:v>0.44641585061215977</c:v>
                </c:pt>
                <c:pt idx="711">
                  <c:v>0.85008975808060183</c:v>
                </c:pt>
                <c:pt idx="712">
                  <c:v>0.47016137458089152</c:v>
                </c:pt>
                <c:pt idx="713">
                  <c:v>0.66962377591823963</c:v>
                </c:pt>
                <c:pt idx="714">
                  <c:v>0.46541226978714995</c:v>
                </c:pt>
                <c:pt idx="715">
                  <c:v>0.70286750947446408</c:v>
                </c:pt>
                <c:pt idx="716">
                  <c:v>0.47016137458089152</c:v>
                </c:pt>
                <c:pt idx="717">
                  <c:v>0.77885318617441079</c:v>
                </c:pt>
                <c:pt idx="718">
                  <c:v>0.5081542129308626</c:v>
                </c:pt>
                <c:pt idx="719">
                  <c:v>0.62688183277453202</c:v>
                </c:pt>
                <c:pt idx="720">
                  <c:v>0.30394270679977164</c:v>
                </c:pt>
                <c:pt idx="721">
                  <c:v>0.77885318617441079</c:v>
                </c:pt>
                <c:pt idx="722">
                  <c:v>0.39892480267470243</c:v>
                </c:pt>
                <c:pt idx="723">
                  <c:v>0.73611124303068964</c:v>
                </c:pt>
                <c:pt idx="724">
                  <c:v>0.39892480267470243</c:v>
                </c:pt>
                <c:pt idx="725">
                  <c:v>0.7836022909681527</c:v>
                </c:pt>
                <c:pt idx="726">
                  <c:v>0.41792122184968578</c:v>
                </c:pt>
                <c:pt idx="727">
                  <c:v>0.84059154849311402</c:v>
                </c:pt>
                <c:pt idx="728">
                  <c:v>0.60788541359954795</c:v>
                </c:pt>
                <c:pt idx="729">
                  <c:v>0.80259871014314244</c:v>
                </c:pt>
                <c:pt idx="730">
                  <c:v>0.37043017391222177</c:v>
                </c:pt>
                <c:pt idx="731">
                  <c:v>0.61263451839329086</c:v>
                </c:pt>
                <c:pt idx="732">
                  <c:v>0.58413988963080454</c:v>
                </c:pt>
                <c:pt idx="733">
                  <c:v>0.7218639286494497</c:v>
                </c:pt>
                <c:pt idx="734">
                  <c:v>0.35143375473723204</c:v>
                </c:pt>
                <c:pt idx="735">
                  <c:v>0.65062735674325889</c:v>
                </c:pt>
                <c:pt idx="736">
                  <c:v>0.527150632105853</c:v>
                </c:pt>
                <c:pt idx="737">
                  <c:v>0.76460587179317696</c:v>
                </c:pt>
                <c:pt idx="738">
                  <c:v>0.35618285953098061</c:v>
                </c:pt>
                <c:pt idx="739">
                  <c:v>0.65537646153700024</c:v>
                </c:pt>
                <c:pt idx="740">
                  <c:v>0.43216853623092188</c:v>
                </c:pt>
                <c:pt idx="741">
                  <c:v>0.84534065328686114</c:v>
                </c:pt>
                <c:pt idx="742">
                  <c:v>0.47965958416838428</c:v>
                </c:pt>
                <c:pt idx="743">
                  <c:v>0.7836022909681527</c:v>
                </c:pt>
                <c:pt idx="744">
                  <c:v>0.38467748829346066</c:v>
                </c:pt>
                <c:pt idx="745">
                  <c:v>1.139785150499131</c:v>
                </c:pt>
                <c:pt idx="746">
                  <c:v>0.36093196432472757</c:v>
                </c:pt>
                <c:pt idx="747">
                  <c:v>0.96881737792426126</c:v>
                </c:pt>
                <c:pt idx="748">
                  <c:v>0.37992838349971558</c:v>
                </c:pt>
                <c:pt idx="749">
                  <c:v>0.92132632998679265</c:v>
                </c:pt>
                <c:pt idx="750">
                  <c:v>0.53664884169334648</c:v>
                </c:pt>
                <c:pt idx="751">
                  <c:v>0.82634423411187696</c:v>
                </c:pt>
                <c:pt idx="752">
                  <c:v>0.39417569788095447</c:v>
                </c:pt>
                <c:pt idx="753">
                  <c:v>0.76935497658691365</c:v>
                </c:pt>
                <c:pt idx="754">
                  <c:v>0.49390689854962744</c:v>
                </c:pt>
                <c:pt idx="755">
                  <c:v>0.82634423411187696</c:v>
                </c:pt>
                <c:pt idx="756">
                  <c:v>0.43691764102467179</c:v>
                </c:pt>
                <c:pt idx="757">
                  <c:v>0.90232991081181202</c:v>
                </c:pt>
                <c:pt idx="758">
                  <c:v>0.44166674581841348</c:v>
                </c:pt>
                <c:pt idx="759">
                  <c:v>0.91182812039930472</c:v>
                </c:pt>
                <c:pt idx="760">
                  <c:v>0.36568106911847448</c:v>
                </c:pt>
                <c:pt idx="761">
                  <c:v>0.77410408138065967</c:v>
                </c:pt>
                <c:pt idx="762">
                  <c:v>0.32768823076850262</c:v>
                </c:pt>
                <c:pt idx="763">
                  <c:v>0.80259871014314244</c:v>
                </c:pt>
                <c:pt idx="764">
                  <c:v>0.52240152731210154</c:v>
                </c:pt>
                <c:pt idx="765">
                  <c:v>0.87383528204933925</c:v>
                </c:pt>
                <c:pt idx="766">
                  <c:v>0.47491047937464526</c:v>
                </c:pt>
                <c:pt idx="767">
                  <c:v>0.95931916833676856</c:v>
                </c:pt>
                <c:pt idx="768">
                  <c:v>0.47491047937464526</c:v>
                </c:pt>
                <c:pt idx="769">
                  <c:v>0.75985676699942062</c:v>
                </c:pt>
                <c:pt idx="770">
                  <c:v>0.52240152731210154</c:v>
                </c:pt>
                <c:pt idx="771">
                  <c:v>0.9640682731305199</c:v>
                </c:pt>
                <c:pt idx="772">
                  <c:v>0.49390689854962744</c:v>
                </c:pt>
                <c:pt idx="773">
                  <c:v>0.99731200668673958</c:v>
                </c:pt>
                <c:pt idx="774">
                  <c:v>0.42741943143717431</c:v>
                </c:pt>
                <c:pt idx="775">
                  <c:v>0.82634423411187696</c:v>
                </c:pt>
                <c:pt idx="776">
                  <c:v>0.47965958416838428</c:v>
                </c:pt>
                <c:pt idx="777">
                  <c:v>0.9783155875117534</c:v>
                </c:pt>
                <c:pt idx="778">
                  <c:v>0.5698925752495656</c:v>
                </c:pt>
                <c:pt idx="779">
                  <c:v>1.0258066354492081</c:v>
                </c:pt>
                <c:pt idx="780">
                  <c:v>0.47965958416838428</c:v>
                </c:pt>
                <c:pt idx="781">
                  <c:v>0.65062735674325889</c:v>
                </c:pt>
                <c:pt idx="782">
                  <c:v>0.44641585061215977</c:v>
                </c:pt>
                <c:pt idx="783">
                  <c:v>0.86908617725559234</c:v>
                </c:pt>
                <c:pt idx="784">
                  <c:v>0.4226703266434278</c:v>
                </c:pt>
                <c:pt idx="785">
                  <c:v>0.70761661426821065</c:v>
                </c:pt>
                <c:pt idx="786">
                  <c:v>0.50340510813711559</c:v>
                </c:pt>
                <c:pt idx="787">
                  <c:v>0.88808259643057474</c:v>
                </c:pt>
                <c:pt idx="788">
                  <c:v>0.58413988963080454</c:v>
                </c:pt>
                <c:pt idx="789">
                  <c:v>0.80259871014314244</c:v>
                </c:pt>
                <c:pt idx="790">
                  <c:v>0.44166674581841348</c:v>
                </c:pt>
                <c:pt idx="791">
                  <c:v>0.7836022909681527</c:v>
                </c:pt>
                <c:pt idx="792">
                  <c:v>0.61263451839329086</c:v>
                </c:pt>
                <c:pt idx="793">
                  <c:v>0.82634423411187696</c:v>
                </c:pt>
                <c:pt idx="794">
                  <c:v>0.46541226978714995</c:v>
                </c:pt>
                <c:pt idx="795">
                  <c:v>1.040053949830466</c:v>
                </c:pt>
                <c:pt idx="796">
                  <c:v>0.50340510813711559</c:v>
                </c:pt>
                <c:pt idx="797">
                  <c:v>0.87858438684308005</c:v>
                </c:pt>
                <c:pt idx="798">
                  <c:v>0.39892480267470243</c:v>
                </c:pt>
                <c:pt idx="799">
                  <c:v>0.93082453957429523</c:v>
                </c:pt>
                <c:pt idx="800">
                  <c:v>0.44166674581841348</c:v>
                </c:pt>
                <c:pt idx="801">
                  <c:v>0.90707901560556414</c:v>
                </c:pt>
                <c:pt idx="802">
                  <c:v>0.4226703266434278</c:v>
                </c:pt>
                <c:pt idx="803">
                  <c:v>1.0068102162742318</c:v>
                </c:pt>
                <c:pt idx="804">
                  <c:v>0.63638004236201473</c:v>
                </c:pt>
                <c:pt idx="805">
                  <c:v>0.66487467112450327</c:v>
                </c:pt>
                <c:pt idx="806">
                  <c:v>0.42741943143717431</c:v>
                </c:pt>
                <c:pt idx="807">
                  <c:v>0.94032274916178249</c:v>
                </c:pt>
                <c:pt idx="808">
                  <c:v>0.44166674581841348</c:v>
                </c:pt>
                <c:pt idx="809">
                  <c:v>0.79310050055564529</c:v>
                </c:pt>
                <c:pt idx="810">
                  <c:v>0.64587825194951565</c:v>
                </c:pt>
                <c:pt idx="811">
                  <c:v>0.82634423411187696</c:v>
                </c:pt>
                <c:pt idx="812">
                  <c:v>0.38467748829346066</c:v>
                </c:pt>
                <c:pt idx="813">
                  <c:v>0.89283170122431954</c:v>
                </c:pt>
                <c:pt idx="814">
                  <c:v>0.5081542129308626</c:v>
                </c:pt>
                <c:pt idx="815">
                  <c:v>0.86908617725559234</c:v>
                </c:pt>
                <c:pt idx="816">
                  <c:v>0.41317211705593498</c:v>
                </c:pt>
                <c:pt idx="817">
                  <c:v>0.79310050055564529</c:v>
                </c:pt>
                <c:pt idx="818">
                  <c:v>0.5081542129308626</c:v>
                </c:pt>
                <c:pt idx="819">
                  <c:v>0.7266130334432036</c:v>
                </c:pt>
                <c:pt idx="820">
                  <c:v>0.58413988963080454</c:v>
                </c:pt>
                <c:pt idx="821">
                  <c:v>0.98781379709924233</c:v>
                </c:pt>
                <c:pt idx="822">
                  <c:v>0.46541226978714995</c:v>
                </c:pt>
                <c:pt idx="823">
                  <c:v>0.95457006354302265</c:v>
                </c:pt>
                <c:pt idx="824">
                  <c:v>0.32768823076850262</c:v>
                </c:pt>
                <c:pt idx="825">
                  <c:v>0.86433707246184543</c:v>
                </c:pt>
                <c:pt idx="826">
                  <c:v>0.38467748829346066</c:v>
                </c:pt>
                <c:pt idx="827">
                  <c:v>0.74560945261820055</c:v>
                </c:pt>
                <c:pt idx="828">
                  <c:v>0.34193554514973945</c:v>
                </c:pt>
                <c:pt idx="829">
                  <c:v>0.70286750947446408</c:v>
                </c:pt>
                <c:pt idx="830">
                  <c:v>0.43216853623092188</c:v>
                </c:pt>
                <c:pt idx="831">
                  <c:v>0.69811840468071862</c:v>
                </c:pt>
                <c:pt idx="832">
                  <c:v>0.54614705128083363</c:v>
                </c:pt>
                <c:pt idx="833">
                  <c:v>0.99731200668673958</c:v>
                </c:pt>
                <c:pt idx="834">
                  <c:v>0.32293912597475777</c:v>
                </c:pt>
                <c:pt idx="835">
                  <c:v>0.84534065328686114</c:v>
                </c:pt>
                <c:pt idx="836">
                  <c:v>0.50340510813711559</c:v>
                </c:pt>
                <c:pt idx="837">
                  <c:v>1.0305557402429639</c:v>
                </c:pt>
                <c:pt idx="838">
                  <c:v>0.5081542129308626</c:v>
                </c:pt>
                <c:pt idx="839">
                  <c:v>0.67912198550573666</c:v>
                </c:pt>
                <c:pt idx="840">
                  <c:v>0.37992838349971558</c:v>
                </c:pt>
                <c:pt idx="841">
                  <c:v>0.63163093756827704</c:v>
                </c:pt>
                <c:pt idx="842">
                  <c:v>0.38467748829346066</c:v>
                </c:pt>
                <c:pt idx="843">
                  <c:v>0.94982095874927575</c:v>
                </c:pt>
                <c:pt idx="844">
                  <c:v>0.51290331772460851</c:v>
                </c:pt>
                <c:pt idx="845">
                  <c:v>0.85958796766809464</c:v>
                </c:pt>
                <c:pt idx="846">
                  <c:v>0.51290331772460851</c:v>
                </c:pt>
                <c:pt idx="847">
                  <c:v>0.86908617725559234</c:v>
                </c:pt>
                <c:pt idx="848">
                  <c:v>0.39417569788095447</c:v>
                </c:pt>
                <c:pt idx="849">
                  <c:v>1.0875449977679108</c:v>
                </c:pt>
                <c:pt idx="850">
                  <c:v>0.51765242251835564</c:v>
                </c:pt>
                <c:pt idx="851">
                  <c:v>0.76935497658691365</c:v>
                </c:pt>
                <c:pt idx="852">
                  <c:v>0.52240152731210154</c:v>
                </c:pt>
                <c:pt idx="853">
                  <c:v>0.82634423411187696</c:v>
                </c:pt>
                <c:pt idx="854">
                  <c:v>0.44641585061215977</c:v>
                </c:pt>
                <c:pt idx="855">
                  <c:v>1.1302869409116492</c:v>
                </c:pt>
                <c:pt idx="856">
                  <c:v>0.59838720401203738</c:v>
                </c:pt>
                <c:pt idx="857">
                  <c:v>1.0827958929741643</c:v>
                </c:pt>
                <c:pt idx="858">
                  <c:v>0.47491047937464526</c:v>
                </c:pt>
                <c:pt idx="859">
                  <c:v>0.83584244369936755</c:v>
                </c:pt>
                <c:pt idx="860">
                  <c:v>0.52240152731210154</c:v>
                </c:pt>
                <c:pt idx="861">
                  <c:v>0.94032274916178249</c:v>
                </c:pt>
                <c:pt idx="862">
                  <c:v>0.62688183277453202</c:v>
                </c:pt>
                <c:pt idx="863">
                  <c:v>0.86908617725559234</c:v>
                </c:pt>
                <c:pt idx="864">
                  <c:v>0.49390689854962744</c:v>
                </c:pt>
                <c:pt idx="865">
                  <c:v>0.90232991081181202</c:v>
                </c:pt>
                <c:pt idx="866">
                  <c:v>0.49390689854962744</c:v>
                </c:pt>
                <c:pt idx="867">
                  <c:v>1.092294102561667</c:v>
                </c:pt>
                <c:pt idx="868">
                  <c:v>0.73611124303068964</c:v>
                </c:pt>
                <c:pt idx="869">
                  <c:v>0.87383528204933925</c:v>
                </c:pt>
                <c:pt idx="870">
                  <c:v>0.62688183277453202</c:v>
                </c:pt>
                <c:pt idx="871">
                  <c:v>0.95457006354302265</c:v>
                </c:pt>
                <c:pt idx="872">
                  <c:v>0.53664884169334648</c:v>
                </c:pt>
                <c:pt idx="873">
                  <c:v>0.85958796766809464</c:v>
                </c:pt>
                <c:pt idx="874">
                  <c:v>0.65537646153700024</c:v>
                </c:pt>
                <c:pt idx="875">
                  <c:v>0.90707901560556414</c:v>
                </c:pt>
                <c:pt idx="876">
                  <c:v>0.51290331772460851</c:v>
                </c:pt>
                <c:pt idx="877">
                  <c:v>0.87383528204933925</c:v>
                </c:pt>
                <c:pt idx="878">
                  <c:v>0.64112914715576164</c:v>
                </c:pt>
                <c:pt idx="879">
                  <c:v>0.91182812039930472</c:v>
                </c:pt>
                <c:pt idx="880">
                  <c:v>0.64112914715576164</c:v>
                </c:pt>
                <c:pt idx="881">
                  <c:v>1.139785150499131</c:v>
                </c:pt>
                <c:pt idx="882">
                  <c:v>0.43691764102467179</c:v>
                </c:pt>
                <c:pt idx="883">
                  <c:v>0.80734781493688934</c:v>
                </c:pt>
                <c:pt idx="884">
                  <c:v>0.47016137458089152</c:v>
                </c:pt>
                <c:pt idx="885">
                  <c:v>0.98781379709924233</c:v>
                </c:pt>
                <c:pt idx="886">
                  <c:v>0.51290331772460851</c:v>
                </c:pt>
                <c:pt idx="887">
                  <c:v>0.7883513957618985</c:v>
                </c:pt>
                <c:pt idx="888">
                  <c:v>0.52240152731210154</c:v>
                </c:pt>
                <c:pt idx="889">
                  <c:v>0.95457006354302265</c:v>
                </c:pt>
                <c:pt idx="890">
                  <c:v>0.527150632105853</c:v>
                </c:pt>
                <c:pt idx="891">
                  <c:v>1.2110217224053166</c:v>
                </c:pt>
                <c:pt idx="892">
                  <c:v>0.5081542129308626</c:v>
                </c:pt>
                <c:pt idx="893">
                  <c:v>0.93557364436803669</c:v>
                </c:pt>
                <c:pt idx="894">
                  <c:v>0.64112914715576164</c:v>
                </c:pt>
                <c:pt idx="895">
                  <c:v>1.1682797792616184</c:v>
                </c:pt>
                <c:pt idx="896">
                  <c:v>0.64587825194951565</c:v>
                </c:pt>
                <c:pt idx="897">
                  <c:v>1.0210575306554721</c:v>
                </c:pt>
                <c:pt idx="898">
                  <c:v>0.5936380992182978</c:v>
                </c:pt>
                <c:pt idx="899">
                  <c:v>1.2015235128178228</c:v>
                </c:pt>
                <c:pt idx="900">
                  <c:v>0.5081542129308626</c:v>
                </c:pt>
                <c:pt idx="901">
                  <c:v>1.0305557402429639</c:v>
                </c:pt>
                <c:pt idx="902">
                  <c:v>0.63163093756827704</c:v>
                </c:pt>
                <c:pt idx="903">
                  <c:v>1.040053949830466</c:v>
                </c:pt>
                <c:pt idx="904">
                  <c:v>0.5746416800433185</c:v>
                </c:pt>
                <c:pt idx="905">
                  <c:v>0.83109333890561632</c:v>
                </c:pt>
                <c:pt idx="906">
                  <c:v>0.64587825194951565</c:v>
                </c:pt>
                <c:pt idx="907">
                  <c:v>0.96881737792426126</c:v>
                </c:pt>
                <c:pt idx="908">
                  <c:v>0.67437288071198576</c:v>
                </c:pt>
                <c:pt idx="909">
                  <c:v>1.0068102162742318</c:v>
                </c:pt>
                <c:pt idx="910">
                  <c:v>0.53664884169334648</c:v>
                </c:pt>
                <c:pt idx="911">
                  <c:v>1.2442654559615511</c:v>
                </c:pt>
                <c:pt idx="912">
                  <c:v>0.58413988963080454</c:v>
                </c:pt>
                <c:pt idx="913">
                  <c:v>1.0163084258617385</c:v>
                </c:pt>
                <c:pt idx="914">
                  <c:v>0.51765242251835564</c:v>
                </c:pt>
                <c:pt idx="915">
                  <c:v>1.139785150499131</c:v>
                </c:pt>
                <c:pt idx="916">
                  <c:v>0.43216853623092188</c:v>
                </c:pt>
                <c:pt idx="917">
                  <c:v>1.2110217224053166</c:v>
                </c:pt>
                <c:pt idx="918">
                  <c:v>0.54139794648708761</c:v>
                </c:pt>
                <c:pt idx="919">
                  <c:v>1.0637994737991754</c:v>
                </c:pt>
                <c:pt idx="920">
                  <c:v>0.62213272798077568</c:v>
                </c:pt>
                <c:pt idx="921">
                  <c:v>1.0353048450367106</c:v>
                </c:pt>
                <c:pt idx="922">
                  <c:v>0.53189973689960224</c:v>
                </c:pt>
                <c:pt idx="923">
                  <c:v>1.04955215941795</c:v>
                </c:pt>
                <c:pt idx="924">
                  <c:v>0.58413988963080454</c:v>
                </c:pt>
                <c:pt idx="925">
                  <c:v>1.2632618751365368</c:v>
                </c:pt>
                <c:pt idx="926">
                  <c:v>0.5746416800433185</c:v>
                </c:pt>
                <c:pt idx="927">
                  <c:v>1.092294102561667</c:v>
                </c:pt>
                <c:pt idx="928">
                  <c:v>0.66012556633075226</c:v>
                </c:pt>
                <c:pt idx="929">
                  <c:v>1.0210575306554721</c:v>
                </c:pt>
                <c:pt idx="930">
                  <c:v>0.55089615607458786</c:v>
                </c:pt>
                <c:pt idx="931">
                  <c:v>1.1065414169429062</c:v>
                </c:pt>
                <c:pt idx="932">
                  <c:v>0.61263451839329086</c:v>
                </c:pt>
                <c:pt idx="933">
                  <c:v>1.139785150499131</c:v>
                </c:pt>
                <c:pt idx="934">
                  <c:v>0.66962377591823963</c:v>
                </c:pt>
                <c:pt idx="935">
                  <c:v>1.2870073991052686</c:v>
                </c:pt>
                <c:pt idx="936">
                  <c:v>0.54139794648708761</c:v>
                </c:pt>
                <c:pt idx="937">
                  <c:v>1.125537836117892</c:v>
                </c:pt>
                <c:pt idx="938">
                  <c:v>0.82634423411187696</c:v>
                </c:pt>
                <c:pt idx="939">
                  <c:v>1.2347672463740578</c:v>
                </c:pt>
                <c:pt idx="940">
                  <c:v>0.76935497658691365</c:v>
                </c:pt>
                <c:pt idx="941">
                  <c:v>1.0637994737991754</c:v>
                </c:pt>
                <c:pt idx="942">
                  <c:v>0.67437288071198576</c:v>
                </c:pt>
                <c:pt idx="943">
                  <c:v>0.9783155875117534</c:v>
                </c:pt>
                <c:pt idx="944">
                  <c:v>0.66012556633075226</c:v>
                </c:pt>
                <c:pt idx="945">
                  <c:v>1.3155020278677469</c:v>
                </c:pt>
                <c:pt idx="946">
                  <c:v>0.88333349163682651</c:v>
                </c:pt>
                <c:pt idx="947">
                  <c:v>1.177777988849102</c:v>
                </c:pt>
                <c:pt idx="948">
                  <c:v>0.76935497658691365</c:v>
                </c:pt>
                <c:pt idx="949">
                  <c:v>1.0875449977679108</c:v>
                </c:pt>
                <c:pt idx="950">
                  <c:v>0.63638004236201473</c:v>
                </c:pt>
                <c:pt idx="951">
                  <c:v>1.1302869409116492</c:v>
                </c:pt>
                <c:pt idx="952">
                  <c:v>0.79784960534939953</c:v>
                </c:pt>
                <c:pt idx="953">
                  <c:v>1.3155020278677469</c:v>
                </c:pt>
                <c:pt idx="954">
                  <c:v>0.87858438684308005</c:v>
                </c:pt>
                <c:pt idx="955">
                  <c:v>1.1872761984365947</c:v>
                </c:pt>
                <c:pt idx="956">
                  <c:v>0.69336929988697149</c:v>
                </c:pt>
                <c:pt idx="957">
                  <c:v>1.1350360457053839</c:v>
                </c:pt>
                <c:pt idx="958">
                  <c:v>0.74560945261820055</c:v>
                </c:pt>
                <c:pt idx="959">
                  <c:v>1.1112905217366627</c:v>
                </c:pt>
                <c:pt idx="960">
                  <c:v>0.68387109029948889</c:v>
                </c:pt>
                <c:pt idx="961">
                  <c:v>1.2205199319928282</c:v>
                </c:pt>
                <c:pt idx="962">
                  <c:v>0.85958796766809464</c:v>
                </c:pt>
                <c:pt idx="963">
                  <c:v>1.3629930758052107</c:v>
                </c:pt>
                <c:pt idx="964">
                  <c:v>0.67912198550573666</c:v>
                </c:pt>
                <c:pt idx="965">
                  <c:v>1.5387099531738266</c:v>
                </c:pt>
                <c:pt idx="966">
                  <c:v>0.82634423411187696</c:v>
                </c:pt>
                <c:pt idx="967">
                  <c:v>1.4009859141551817</c:v>
                </c:pt>
                <c:pt idx="968">
                  <c:v>0.82634423411187696</c:v>
                </c:pt>
                <c:pt idx="969">
                  <c:v>1.5767027915237981</c:v>
                </c:pt>
                <c:pt idx="970">
                  <c:v>0.85958796766809464</c:v>
                </c:pt>
                <c:pt idx="971">
                  <c:v>1.5482081627613296</c:v>
                </c:pt>
                <c:pt idx="972">
                  <c:v>0.84534065328686114</c:v>
                </c:pt>
                <c:pt idx="973">
                  <c:v>1.3392475518364801</c:v>
                </c:pt>
                <c:pt idx="974">
                  <c:v>0.79784960534939953</c:v>
                </c:pt>
                <c:pt idx="975">
                  <c:v>1.4817206956488544</c:v>
                </c:pt>
                <c:pt idx="976">
                  <c:v>0.91182812039930472</c:v>
                </c:pt>
                <c:pt idx="977">
                  <c:v>1.4104841237426744</c:v>
                </c:pt>
                <c:pt idx="978">
                  <c:v>1.0115593210679779</c:v>
                </c:pt>
                <c:pt idx="979">
                  <c:v>1.5102153244113619</c:v>
                </c:pt>
                <c:pt idx="980">
                  <c:v>0.79310050055564529</c:v>
                </c:pt>
                <c:pt idx="981">
                  <c:v>1.8331544503861019</c:v>
                </c:pt>
                <c:pt idx="982">
                  <c:v>1.0353048450367106</c:v>
                </c:pt>
                <c:pt idx="983">
                  <c:v>1.5102153244113619</c:v>
                </c:pt>
                <c:pt idx="984">
                  <c:v>0.93557364436803669</c:v>
                </c:pt>
                <c:pt idx="985">
                  <c:v>1.5672045819363061</c:v>
                </c:pt>
                <c:pt idx="986">
                  <c:v>1.1492833600866241</c:v>
                </c:pt>
                <c:pt idx="987">
                  <c:v>1.7951616120361165</c:v>
                </c:pt>
                <c:pt idx="988">
                  <c:v>1.1017923121491422</c:v>
                </c:pt>
                <c:pt idx="989">
                  <c:v>1.7714160880673901</c:v>
                </c:pt>
                <c:pt idx="990">
                  <c:v>0.9640682731305199</c:v>
                </c:pt>
                <c:pt idx="991">
                  <c:v>1.7999107168298778</c:v>
                </c:pt>
                <c:pt idx="992">
                  <c:v>1.2442654559615511</c:v>
                </c:pt>
                <c:pt idx="993">
                  <c:v>1.985125803785986</c:v>
                </c:pt>
                <c:pt idx="994">
                  <c:v>1.0875449977679108</c:v>
                </c:pt>
                <c:pt idx="995">
                  <c:v>1.9186383366735464</c:v>
                </c:pt>
                <c:pt idx="996">
                  <c:v>1.3107529230740118</c:v>
                </c:pt>
                <c:pt idx="997">
                  <c:v>2.1988355195045735</c:v>
                </c:pt>
                <c:pt idx="998">
                  <c:v>1.125537836117892</c:v>
                </c:pt>
                <c:pt idx="999">
                  <c:v>2.1181007380108849</c:v>
                </c:pt>
                <c:pt idx="1000">
                  <c:v>1.2347672463740578</c:v>
                </c:pt>
                <c:pt idx="1001">
                  <c:v>1.8046598216236351</c:v>
                </c:pt>
                <c:pt idx="1002">
                  <c:v>1.1540324648803861</c:v>
                </c:pt>
                <c:pt idx="1003">
                  <c:v>2.0421150613109442</c:v>
                </c:pt>
                <c:pt idx="1004">
                  <c:v>0.98781379709924233</c:v>
                </c:pt>
                <c:pt idx="1005">
                  <c:v>2.369803292079443</c:v>
                </c:pt>
                <c:pt idx="1006">
                  <c:v>1.2015235128178228</c:v>
                </c:pt>
                <c:pt idx="1007">
                  <c:v>2.2415774626482912</c:v>
                </c:pt>
                <c:pt idx="1008">
                  <c:v>1.2632618751365368</c:v>
                </c:pt>
                <c:pt idx="1009">
                  <c:v>2.2463265674420709</c:v>
                </c:pt>
                <c:pt idx="1010">
                  <c:v>1.2775091895177759</c:v>
                </c:pt>
                <c:pt idx="1011">
                  <c:v>2.1513444715671097</c:v>
                </c:pt>
                <c:pt idx="1012">
                  <c:v>1.4912189052363629</c:v>
                </c:pt>
                <c:pt idx="1013">
                  <c:v>2.8732084002165577</c:v>
                </c:pt>
                <c:pt idx="1014">
                  <c:v>1.5244626387925877</c:v>
                </c:pt>
                <c:pt idx="1015">
                  <c:v>2.3080649297607367</c:v>
                </c:pt>
                <c:pt idx="1016">
                  <c:v>1.6479393634299835</c:v>
                </c:pt>
                <c:pt idx="1017">
                  <c:v>2.5455201694480589</c:v>
                </c:pt>
                <c:pt idx="1018">
                  <c:v>1.5814518963175439</c:v>
                </c:pt>
                <c:pt idx="1019">
                  <c:v>3.0869181159351387</c:v>
                </c:pt>
                <c:pt idx="1020">
                  <c:v>1.7001795161612063</c:v>
                </c:pt>
                <c:pt idx="1021">
                  <c:v>3.3718644035599019</c:v>
                </c:pt>
                <c:pt idx="1022">
                  <c:v>1.9613802798172626</c:v>
                </c:pt>
                <c:pt idx="1023">
                  <c:v>3.0679216967601612</c:v>
                </c:pt>
                <c:pt idx="1024">
                  <c:v>1.8046598216236351</c:v>
                </c:pt>
                <c:pt idx="1025">
                  <c:v>3.1391582686663759</c:v>
                </c:pt>
                <c:pt idx="1026">
                  <c:v>1.8426526599736039</c:v>
                </c:pt>
                <c:pt idx="1027">
                  <c:v>3.723298158297184</c:v>
                </c:pt>
                <c:pt idx="1028">
                  <c:v>2.0801078996609212</c:v>
                </c:pt>
                <c:pt idx="1029">
                  <c:v>2.9634413912977404</c:v>
                </c:pt>
                <c:pt idx="1030">
                  <c:v>2.1703408907420951</c:v>
                </c:pt>
                <c:pt idx="1031">
                  <c:v>3.9892480267469583</c:v>
                </c:pt>
                <c:pt idx="1032">
                  <c:v>2.3365595585232177</c:v>
                </c:pt>
                <c:pt idx="1033">
                  <c:v>4.5923843355527465</c:v>
                </c:pt>
                <c:pt idx="1034">
                  <c:v>2.9396958673290077</c:v>
                </c:pt>
                <c:pt idx="1035">
                  <c:v>4.6683700122526908</c:v>
                </c:pt>
                <c:pt idx="1036">
                  <c:v>2.8162191426916028</c:v>
                </c:pt>
                <c:pt idx="1037">
                  <c:v>5.1100367580710655</c:v>
                </c:pt>
                <c:pt idx="1038">
                  <c:v>3.4098572419098998</c:v>
                </c:pt>
                <c:pt idx="1039">
                  <c:v>5.4947142463645147</c:v>
                </c:pt>
                <c:pt idx="1040">
                  <c:v>3.2388894693350303</c:v>
                </c:pt>
                <c:pt idx="1041">
                  <c:v>6.0218648784703745</c:v>
                </c:pt>
                <c:pt idx="1042">
                  <c:v>3.6425633768034742</c:v>
                </c:pt>
                <c:pt idx="1043">
                  <c:v>5.9981193545016804</c:v>
                </c:pt>
                <c:pt idx="1044">
                  <c:v>4.1887104280843062</c:v>
                </c:pt>
                <c:pt idx="1045">
                  <c:v>6.3163093756826934</c:v>
                </c:pt>
                <c:pt idx="1046">
                  <c:v>4.3454308862778879</c:v>
                </c:pt>
                <c:pt idx="1047">
                  <c:v>6.8007180646448164</c:v>
                </c:pt>
                <c:pt idx="1048">
                  <c:v>4.3691764102466681</c:v>
                </c:pt>
                <c:pt idx="1049">
                  <c:v>6.5300190914012823</c:v>
                </c:pt>
                <c:pt idx="1050">
                  <c:v>5.5469543990957675</c:v>
                </c:pt>
                <c:pt idx="1051">
                  <c:v>7.5415784124692493</c:v>
                </c:pt>
                <c:pt idx="1052">
                  <c:v>5.727420381258133</c:v>
                </c:pt>
                <c:pt idx="1053">
                  <c:v>7.7600372329815785</c:v>
                </c:pt>
                <c:pt idx="1054">
                  <c:v>5.2287643779147635</c:v>
                </c:pt>
                <c:pt idx="1055">
                  <c:v>7.5178328885005055</c:v>
                </c:pt>
                <c:pt idx="1056">
                  <c:v>6.126345183932874</c:v>
                </c:pt>
                <c:pt idx="1057">
                  <c:v>7.6080658795816865</c:v>
                </c:pt>
                <c:pt idx="1058">
                  <c:v>6.3400548996513955</c:v>
                </c:pt>
                <c:pt idx="1059">
                  <c:v>7.508334678913025</c:v>
                </c:pt>
                <c:pt idx="1060">
                  <c:v>6.7247323879448722</c:v>
                </c:pt>
                <c:pt idx="1061">
                  <c:v>7.5700730412317334</c:v>
                </c:pt>
                <c:pt idx="1062">
                  <c:v>6.6439976064511841</c:v>
                </c:pt>
                <c:pt idx="1063">
                  <c:v>8.2254495027688179</c:v>
                </c:pt>
                <c:pt idx="1064">
                  <c:v>7.1236571906195714</c:v>
                </c:pt>
                <c:pt idx="1065">
                  <c:v>7.7457899186003436</c:v>
                </c:pt>
                <c:pt idx="1066">
                  <c:v>7.4418472118005834</c:v>
                </c:pt>
                <c:pt idx="1067">
                  <c:v>7.5653239364379745</c:v>
                </c:pt>
                <c:pt idx="1068">
                  <c:v>6.9621876276321855</c:v>
                </c:pt>
                <c:pt idx="1069">
                  <c:v>7.8360229096815424</c:v>
                </c:pt>
                <c:pt idx="1070">
                  <c:v>7.0714170378883576</c:v>
                </c:pt>
                <c:pt idx="1071">
                  <c:v>7.4181016878318484</c:v>
                </c:pt>
                <c:pt idx="1072">
                  <c:v>6.814965379025975</c:v>
                </c:pt>
                <c:pt idx="1073">
                  <c:v>6.9906822563946704</c:v>
                </c:pt>
                <c:pt idx="1074">
                  <c:v>5.9078863634204755</c:v>
                </c:pt>
                <c:pt idx="1075">
                  <c:v>6.6914886543886478</c:v>
                </c:pt>
                <c:pt idx="1076">
                  <c:v>5.9221336778017255</c:v>
                </c:pt>
                <c:pt idx="1077">
                  <c:v>5.8319006867205525</c:v>
                </c:pt>
                <c:pt idx="1078">
                  <c:v>5.2952518450272095</c:v>
                </c:pt>
                <c:pt idx="1079">
                  <c:v>5.8224024771330605</c:v>
                </c:pt>
                <c:pt idx="1080">
                  <c:v>4.8868288327650236</c:v>
                </c:pt>
                <c:pt idx="1081">
                  <c:v>5.3522411025522034</c:v>
                </c:pt>
                <c:pt idx="1082">
                  <c:v>5.1812733299772988</c:v>
                </c:pt>
                <c:pt idx="1083">
                  <c:v>4.2931907335467274</c:v>
                </c:pt>
                <c:pt idx="1084">
                  <c:v>4.0367390746844434</c:v>
                </c:pt>
                <c:pt idx="1085">
                  <c:v>4.1744631137030934</c:v>
                </c:pt>
                <c:pt idx="1086">
                  <c:v>3.5950723288660087</c:v>
                </c:pt>
                <c:pt idx="1087">
                  <c:v>3.5333339665473416</c:v>
                </c:pt>
                <c:pt idx="1088">
                  <c:v>3.2246421549537767</c:v>
                </c:pt>
                <c:pt idx="1089">
                  <c:v>3.1676528974288347</c:v>
                </c:pt>
                <c:pt idx="1090">
                  <c:v>3.0061833344414581</c:v>
                </c:pt>
                <c:pt idx="1091">
                  <c:v>2.868459295422813</c:v>
                </c:pt>
                <c:pt idx="1092">
                  <c:v>2.4410398639856385</c:v>
                </c:pt>
                <c:pt idx="1093">
                  <c:v>2.5740147982105412</c:v>
                </c:pt>
                <c:pt idx="1094">
                  <c:v>2.2890685105857544</c:v>
                </c:pt>
                <c:pt idx="1095">
                  <c:v>2.2748211962045155</c:v>
                </c:pt>
                <c:pt idx="1096">
                  <c:v>2.0896061092483977</c:v>
                </c:pt>
                <c:pt idx="1097">
                  <c:v>2.3318104537294504</c:v>
                </c:pt>
                <c:pt idx="1098">
                  <c:v>1.9091401270860524</c:v>
                </c:pt>
                <c:pt idx="1099">
                  <c:v>1.7856634024486358</c:v>
                </c:pt>
                <c:pt idx="1100">
                  <c:v>1.709677725748697</c:v>
                </c:pt>
                <c:pt idx="1101">
                  <c:v>1.9233874414672933</c:v>
                </c:pt>
                <c:pt idx="1102">
                  <c:v>1.4247314381239136</c:v>
                </c:pt>
                <c:pt idx="1103">
                  <c:v>1.4342296477113932</c:v>
                </c:pt>
                <c:pt idx="1104">
                  <c:v>1.5054662196175908</c:v>
                </c:pt>
                <c:pt idx="1105">
                  <c:v>1.5054662196175908</c:v>
                </c:pt>
                <c:pt idx="1106">
                  <c:v>1.3202511326614941</c:v>
                </c:pt>
                <c:pt idx="1107">
                  <c:v>1.4247314381239136</c:v>
                </c:pt>
                <c:pt idx="1108">
                  <c:v>0.99731200668673958</c:v>
                </c:pt>
                <c:pt idx="1109">
                  <c:v>1.2870073991052686</c:v>
                </c:pt>
                <c:pt idx="1110">
                  <c:v>1.1920253032303421</c:v>
                </c:pt>
                <c:pt idx="1111">
                  <c:v>1.3582439710114744</c:v>
                </c:pt>
                <c:pt idx="1112">
                  <c:v>1.1445342552928672</c:v>
                </c:pt>
                <c:pt idx="1113">
                  <c:v>1.3060038182802542</c:v>
                </c:pt>
                <c:pt idx="1114">
                  <c:v>1.1730288840553555</c:v>
                </c:pt>
                <c:pt idx="1115">
                  <c:v>1.092294102561667</c:v>
                </c:pt>
                <c:pt idx="1116">
                  <c:v>0.91657722519305107</c:v>
                </c:pt>
                <c:pt idx="1117">
                  <c:v>1.0020611114804858</c:v>
                </c:pt>
                <c:pt idx="1118">
                  <c:v>0.94507185395553595</c:v>
                </c:pt>
                <c:pt idx="1119">
                  <c:v>0.87858438684308005</c:v>
                </c:pt>
                <c:pt idx="1120">
                  <c:v>0.87383528204933925</c:v>
                </c:pt>
                <c:pt idx="1121">
                  <c:v>0.76935497658691365</c:v>
                </c:pt>
                <c:pt idx="1122">
                  <c:v>0.86433707246184543</c:v>
                </c:pt>
                <c:pt idx="1123">
                  <c:v>0.75035855741192781</c:v>
                </c:pt>
                <c:pt idx="1124">
                  <c:v>0.71711482385570324</c:v>
                </c:pt>
                <c:pt idx="1125">
                  <c:v>0.62213272798077568</c:v>
                </c:pt>
                <c:pt idx="1126">
                  <c:v>0.67437288071198576</c:v>
                </c:pt>
                <c:pt idx="1127">
                  <c:v>0.74560945261820055</c:v>
                </c:pt>
                <c:pt idx="1128">
                  <c:v>0.55089615607458786</c:v>
                </c:pt>
                <c:pt idx="1129">
                  <c:v>0.58888899442455134</c:v>
                </c:pt>
                <c:pt idx="1130">
                  <c:v>0.54614705128083363</c:v>
                </c:pt>
                <c:pt idx="1131">
                  <c:v>0.7218639286494497</c:v>
                </c:pt>
                <c:pt idx="1132">
                  <c:v>0.41317211705593498</c:v>
                </c:pt>
                <c:pt idx="1133">
                  <c:v>0.53189973689960224</c:v>
                </c:pt>
                <c:pt idx="1134">
                  <c:v>0.41317211705593498</c:v>
                </c:pt>
                <c:pt idx="1135">
                  <c:v>0.36093196432472757</c:v>
                </c:pt>
                <c:pt idx="1136">
                  <c:v>0.39417569788095447</c:v>
                </c:pt>
                <c:pt idx="1137">
                  <c:v>0.40842301226218858</c:v>
                </c:pt>
                <c:pt idx="1138">
                  <c:v>0.31344091638726607</c:v>
                </c:pt>
                <c:pt idx="1139">
                  <c:v>0.35143375473723204</c:v>
                </c:pt>
                <c:pt idx="1140">
                  <c:v>0.23745523968732113</c:v>
                </c:pt>
                <c:pt idx="1141">
                  <c:v>0.44166674581841348</c:v>
                </c:pt>
                <c:pt idx="1142">
                  <c:v>0.40367390746844467</c:v>
                </c:pt>
                <c:pt idx="1143">
                  <c:v>0.28494628762478558</c:v>
                </c:pt>
                <c:pt idx="1144">
                  <c:v>0.31819002118100737</c:v>
                </c:pt>
                <c:pt idx="1145">
                  <c:v>0.28494628762478558</c:v>
                </c:pt>
                <c:pt idx="1146">
                  <c:v>0.17096777257487084</c:v>
                </c:pt>
                <c:pt idx="1147">
                  <c:v>0.21370971571858705</c:v>
                </c:pt>
                <c:pt idx="1148">
                  <c:v>0.13772403901864497</c:v>
                </c:pt>
                <c:pt idx="1149">
                  <c:v>0.23745523968732113</c:v>
                </c:pt>
                <c:pt idx="1150">
                  <c:v>0.18046598216236601</c:v>
                </c:pt>
                <c:pt idx="1151">
                  <c:v>0.26120076365605088</c:v>
                </c:pt>
                <c:pt idx="1152">
                  <c:v>0.17096777257487084</c:v>
                </c:pt>
                <c:pt idx="1153">
                  <c:v>0.18996419174985682</c:v>
                </c:pt>
                <c:pt idx="1154">
                  <c:v>0.24695344927481191</c:v>
                </c:pt>
                <c:pt idx="1155">
                  <c:v>0.13297493422489864</c:v>
                </c:pt>
                <c:pt idx="1156">
                  <c:v>0.15197135339988421</c:v>
                </c:pt>
                <c:pt idx="1157">
                  <c:v>0.19946240133734996</c:v>
                </c:pt>
                <c:pt idx="1158">
                  <c:v>0.1424731438123939</c:v>
                </c:pt>
                <c:pt idx="1159">
                  <c:v>5.6989257524956552E-2</c:v>
                </c:pt>
                <c:pt idx="1160">
                  <c:v>9.498209587492755E-2</c:v>
                </c:pt>
                <c:pt idx="1161">
                  <c:v>8.5483886287434682E-2</c:v>
                </c:pt>
                <c:pt idx="1162">
                  <c:v>0.10448030546242033</c:v>
                </c:pt>
                <c:pt idx="1163">
                  <c:v>9.9731200668674247E-2</c:v>
                </c:pt>
                <c:pt idx="1164">
                  <c:v>6.648746711244953E-2</c:v>
                </c:pt>
                <c:pt idx="1165">
                  <c:v>5.224015273120966E-2</c:v>
                </c:pt>
                <c:pt idx="1166">
                  <c:v>7.1236571906195964E-2</c:v>
                </c:pt>
                <c:pt idx="1167">
                  <c:v>1.424731438123914E-2</c:v>
                </c:pt>
                <c:pt idx="1168">
                  <c:v>3.7992838349971053E-2</c:v>
                </c:pt>
                <c:pt idx="1169">
                  <c:v>9.498209587492755E-2</c:v>
                </c:pt>
                <c:pt idx="1170">
                  <c:v>3.7992838349971053E-2</c:v>
                </c:pt>
                <c:pt idx="1171">
                  <c:v>3.7992838349971053E-2</c:v>
                </c:pt>
                <c:pt idx="1172">
                  <c:v>2.3745523968731867E-2</c:v>
                </c:pt>
                <c:pt idx="1173">
                  <c:v>3.7992838349971053E-2</c:v>
                </c:pt>
                <c:pt idx="1174">
                  <c:v>4.7491047937464032E-2</c:v>
                </c:pt>
                <c:pt idx="1175">
                  <c:v>3.3243733556225022E-2</c:v>
                </c:pt>
                <c:pt idx="1176">
                  <c:v>7.5985676699942134E-2</c:v>
                </c:pt>
                <c:pt idx="1177">
                  <c:v>4.7491047937464032E-2</c:v>
                </c:pt>
                <c:pt idx="1178">
                  <c:v>1.8996419174985547E-2</c:v>
                </c:pt>
                <c:pt idx="1179">
                  <c:v>3.7992838349971053E-2</c:v>
                </c:pt>
                <c:pt idx="1180">
                  <c:v>2.8494628762478276E-2</c:v>
                </c:pt>
                <c:pt idx="1181">
                  <c:v>9.4982095874927598E-3</c:v>
                </c:pt>
                <c:pt idx="1182">
                  <c:v>3.7992838349971053E-2</c:v>
                </c:pt>
                <c:pt idx="1183">
                  <c:v>1.8996419174985547E-2</c:v>
                </c:pt>
                <c:pt idx="1184">
                  <c:v>0</c:v>
                </c:pt>
                <c:pt idx="1185">
                  <c:v>4.2741943143717417E-2</c:v>
                </c:pt>
                <c:pt idx="1186">
                  <c:v>1.8996419174985547E-2</c:v>
                </c:pt>
                <c:pt idx="1187">
                  <c:v>1.424731438123914E-2</c:v>
                </c:pt>
                <c:pt idx="1188">
                  <c:v>1.8996419174985547E-2</c:v>
                </c:pt>
                <c:pt idx="1189">
                  <c:v>3.7992838349971053E-2</c:v>
                </c:pt>
                <c:pt idx="1190">
                  <c:v>2.8494628762478276E-2</c:v>
                </c:pt>
                <c:pt idx="1191">
                  <c:v>0</c:v>
                </c:pt>
                <c:pt idx="1192">
                  <c:v>2.8494628762478276E-2</c:v>
                </c:pt>
                <c:pt idx="1193">
                  <c:v>0</c:v>
                </c:pt>
                <c:pt idx="1194">
                  <c:v>2.3745523968731867E-2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48-451C-97F3-796AAB283770}"/>
            </c:ext>
          </c:extLst>
        </c:ser>
        <c:ser>
          <c:idx val="1"/>
          <c:order val="1"/>
          <c:tx>
            <c:strRef>
              <c:f>ImjectTableHist!$G$1</c:f>
              <c:strCache>
                <c:ptCount val="1"/>
                <c:pt idx="0">
                  <c:v>Non-nodule</c:v>
                </c:pt>
              </c:strCache>
            </c:strRef>
          </c:tx>
          <c:spPr>
            <a:ln>
              <a:prstDash val="dash"/>
            </a:ln>
          </c:spPr>
          <c:marker>
            <c:symbol val="none"/>
          </c:marker>
          <c:val>
            <c:numRef>
              <c:f>ImjectTableHist!$I$4:$I$1217</c:f>
              <c:numCache>
                <c:formatCode>General</c:formatCode>
                <c:ptCount val="12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6.8568294020845341E-2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6.8568294020845341E-2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6.8568294020845341E-2</c:v>
                </c:pt>
                <c:pt idx="197">
                  <c:v>0</c:v>
                </c:pt>
                <c:pt idx="198">
                  <c:v>0.41140976412507146</c:v>
                </c:pt>
                <c:pt idx="199">
                  <c:v>0</c:v>
                </c:pt>
                <c:pt idx="200">
                  <c:v>6.8568294020845341E-2</c:v>
                </c:pt>
                <c:pt idx="201">
                  <c:v>0.13713658804168952</c:v>
                </c:pt>
                <c:pt idx="202">
                  <c:v>0.27427317608337903</c:v>
                </c:pt>
                <c:pt idx="203">
                  <c:v>6.8568294020845341E-2</c:v>
                </c:pt>
                <c:pt idx="204">
                  <c:v>0.47997805814591332</c:v>
                </c:pt>
                <c:pt idx="205">
                  <c:v>0.34284147010422622</c:v>
                </c:pt>
                <c:pt idx="206">
                  <c:v>0.13713658804168952</c:v>
                </c:pt>
                <c:pt idx="207">
                  <c:v>0.20570488206253582</c:v>
                </c:pt>
                <c:pt idx="208">
                  <c:v>0.34284147010422622</c:v>
                </c:pt>
                <c:pt idx="209">
                  <c:v>0.27427317608337903</c:v>
                </c:pt>
                <c:pt idx="210">
                  <c:v>0.34284147010422622</c:v>
                </c:pt>
                <c:pt idx="211">
                  <c:v>0.41140976412507146</c:v>
                </c:pt>
                <c:pt idx="212">
                  <c:v>0.54854635216675807</c:v>
                </c:pt>
                <c:pt idx="213">
                  <c:v>0.34284147010422622</c:v>
                </c:pt>
                <c:pt idx="214">
                  <c:v>0.41140976412507146</c:v>
                </c:pt>
                <c:pt idx="215">
                  <c:v>0.13713658804168952</c:v>
                </c:pt>
                <c:pt idx="216">
                  <c:v>0.34284147010422622</c:v>
                </c:pt>
                <c:pt idx="217">
                  <c:v>0.13713658804168952</c:v>
                </c:pt>
                <c:pt idx="218">
                  <c:v>0.54854635216675807</c:v>
                </c:pt>
                <c:pt idx="219">
                  <c:v>0.34284147010422622</c:v>
                </c:pt>
                <c:pt idx="220">
                  <c:v>0.34284147010422622</c:v>
                </c:pt>
                <c:pt idx="221">
                  <c:v>0.13713658804168952</c:v>
                </c:pt>
                <c:pt idx="222">
                  <c:v>0.34284147010422622</c:v>
                </c:pt>
                <c:pt idx="223">
                  <c:v>0.8228195282501376</c:v>
                </c:pt>
                <c:pt idx="224">
                  <c:v>0.20570488206253582</c:v>
                </c:pt>
                <c:pt idx="225">
                  <c:v>0.685682940208448</c:v>
                </c:pt>
                <c:pt idx="226">
                  <c:v>0.75425123422929918</c:v>
                </c:pt>
                <c:pt idx="227">
                  <c:v>0.41140976412507146</c:v>
                </c:pt>
                <c:pt idx="228">
                  <c:v>0.13713658804168952</c:v>
                </c:pt>
                <c:pt idx="229">
                  <c:v>0.34284147010422622</c:v>
                </c:pt>
                <c:pt idx="230">
                  <c:v>0.41140976412507146</c:v>
                </c:pt>
                <c:pt idx="231">
                  <c:v>0.34284147010422622</c:v>
                </c:pt>
                <c:pt idx="232">
                  <c:v>0.41140976412507146</c:v>
                </c:pt>
                <c:pt idx="233">
                  <c:v>0.61711464618760281</c:v>
                </c:pt>
                <c:pt idx="234">
                  <c:v>0.34284147010422622</c:v>
                </c:pt>
                <c:pt idx="235">
                  <c:v>0.27427317608337903</c:v>
                </c:pt>
                <c:pt idx="236">
                  <c:v>0.34284147010422622</c:v>
                </c:pt>
                <c:pt idx="237">
                  <c:v>0.95995611629182664</c:v>
                </c:pt>
                <c:pt idx="238">
                  <c:v>0.685682940208448</c:v>
                </c:pt>
                <c:pt idx="239">
                  <c:v>0.75425123422929918</c:v>
                </c:pt>
                <c:pt idx="240">
                  <c:v>0.89138782227098223</c:v>
                </c:pt>
                <c:pt idx="241">
                  <c:v>0.8228195282501376</c:v>
                </c:pt>
                <c:pt idx="242">
                  <c:v>0.34284147010422622</c:v>
                </c:pt>
                <c:pt idx="243">
                  <c:v>0.89138782227098223</c:v>
                </c:pt>
                <c:pt idx="244">
                  <c:v>1.2342292923751899</c:v>
                </c:pt>
                <c:pt idx="245">
                  <c:v>1.4399341744377399</c:v>
                </c:pt>
                <c:pt idx="246">
                  <c:v>0.95995611629182664</c:v>
                </c:pt>
                <c:pt idx="247">
                  <c:v>0.54854635216675807</c:v>
                </c:pt>
                <c:pt idx="248">
                  <c:v>0.685682940208448</c:v>
                </c:pt>
                <c:pt idx="249">
                  <c:v>0.41140976412507146</c:v>
                </c:pt>
                <c:pt idx="250">
                  <c:v>1.028524410312659</c:v>
                </c:pt>
                <c:pt idx="251">
                  <c:v>0.61711464618760281</c:v>
                </c:pt>
                <c:pt idx="252">
                  <c:v>1.0970927043335161</c:v>
                </c:pt>
                <c:pt idx="253">
                  <c:v>0.54854635216675807</c:v>
                </c:pt>
                <c:pt idx="254">
                  <c:v>0.685682940208448</c:v>
                </c:pt>
                <c:pt idx="255">
                  <c:v>0.89138782227098223</c:v>
                </c:pt>
                <c:pt idx="256">
                  <c:v>0.95995611629182664</c:v>
                </c:pt>
                <c:pt idx="257">
                  <c:v>1.2342292923751899</c:v>
                </c:pt>
                <c:pt idx="258">
                  <c:v>0.685682940208448</c:v>
                </c:pt>
                <c:pt idx="259">
                  <c:v>0.89138782227098223</c:v>
                </c:pt>
                <c:pt idx="260">
                  <c:v>0.41140976412507146</c:v>
                </c:pt>
                <c:pt idx="261">
                  <c:v>0.8228195282501376</c:v>
                </c:pt>
                <c:pt idx="262">
                  <c:v>0.61711464618760281</c:v>
                </c:pt>
                <c:pt idx="263">
                  <c:v>1.028524410312659</c:v>
                </c:pt>
                <c:pt idx="264">
                  <c:v>0.61711464618760281</c:v>
                </c:pt>
                <c:pt idx="265">
                  <c:v>1.5085024684585921</c:v>
                </c:pt>
                <c:pt idx="266">
                  <c:v>0.75425123422929918</c:v>
                </c:pt>
                <c:pt idx="267">
                  <c:v>0.89138782227098223</c:v>
                </c:pt>
                <c:pt idx="268">
                  <c:v>1.028524410312659</c:v>
                </c:pt>
                <c:pt idx="269">
                  <c:v>1.0970927043335161</c:v>
                </c:pt>
                <c:pt idx="270">
                  <c:v>1.0970927043335161</c:v>
                </c:pt>
                <c:pt idx="271">
                  <c:v>1.3027975863960521</c:v>
                </c:pt>
                <c:pt idx="272">
                  <c:v>1.028524410312659</c:v>
                </c:pt>
                <c:pt idx="273">
                  <c:v>0.685682940208448</c:v>
                </c:pt>
                <c:pt idx="274">
                  <c:v>0.89138782227098223</c:v>
                </c:pt>
                <c:pt idx="275">
                  <c:v>0.685682940208448</c:v>
                </c:pt>
                <c:pt idx="276">
                  <c:v>1.1656609983543598</c:v>
                </c:pt>
                <c:pt idx="277">
                  <c:v>0.95995611629182664</c:v>
                </c:pt>
                <c:pt idx="278">
                  <c:v>1.3027975863960521</c:v>
                </c:pt>
                <c:pt idx="279">
                  <c:v>1.1656609983543598</c:v>
                </c:pt>
                <c:pt idx="280">
                  <c:v>0.75425123422929918</c:v>
                </c:pt>
                <c:pt idx="281">
                  <c:v>0.75425123422929918</c:v>
                </c:pt>
                <c:pt idx="282">
                  <c:v>1.028524410312659</c:v>
                </c:pt>
                <c:pt idx="283">
                  <c:v>1.0970927043335161</c:v>
                </c:pt>
                <c:pt idx="284">
                  <c:v>1.3713658804168953</c:v>
                </c:pt>
                <c:pt idx="285">
                  <c:v>1.3027975863960521</c:v>
                </c:pt>
                <c:pt idx="286">
                  <c:v>0.95995611629182664</c:v>
                </c:pt>
                <c:pt idx="287">
                  <c:v>1.3713658804168953</c:v>
                </c:pt>
                <c:pt idx="288">
                  <c:v>1.6456390565002739</c:v>
                </c:pt>
                <c:pt idx="289">
                  <c:v>1.028524410312659</c:v>
                </c:pt>
                <c:pt idx="290">
                  <c:v>1.3713658804168953</c:v>
                </c:pt>
                <c:pt idx="291">
                  <c:v>1.5770707624794296</c:v>
                </c:pt>
                <c:pt idx="292">
                  <c:v>1.2342292923751899</c:v>
                </c:pt>
                <c:pt idx="293">
                  <c:v>1.0970927043335161</c:v>
                </c:pt>
                <c:pt idx="294">
                  <c:v>0.54854635216675807</c:v>
                </c:pt>
                <c:pt idx="295">
                  <c:v>1.5770707624794296</c:v>
                </c:pt>
                <c:pt idx="296">
                  <c:v>0.75425123422929918</c:v>
                </c:pt>
                <c:pt idx="297">
                  <c:v>1.3027975863960521</c:v>
                </c:pt>
                <c:pt idx="298">
                  <c:v>0.89138782227098223</c:v>
                </c:pt>
                <c:pt idx="299">
                  <c:v>1.7827756445419647</c:v>
                </c:pt>
                <c:pt idx="300">
                  <c:v>0.95995611629182664</c:v>
                </c:pt>
                <c:pt idx="301">
                  <c:v>0.8228195282501376</c:v>
                </c:pt>
                <c:pt idx="302">
                  <c:v>1.4399341744377399</c:v>
                </c:pt>
                <c:pt idx="303">
                  <c:v>0.89138782227098223</c:v>
                </c:pt>
                <c:pt idx="304">
                  <c:v>1.0970927043335161</c:v>
                </c:pt>
                <c:pt idx="305">
                  <c:v>1.2342292923751899</c:v>
                </c:pt>
                <c:pt idx="306">
                  <c:v>1.028524410312659</c:v>
                </c:pt>
                <c:pt idx="307">
                  <c:v>1.1656609983543598</c:v>
                </c:pt>
                <c:pt idx="308">
                  <c:v>0.8228195282501376</c:v>
                </c:pt>
                <c:pt idx="309">
                  <c:v>1.5085024684585921</c:v>
                </c:pt>
                <c:pt idx="310">
                  <c:v>1.028524410312659</c:v>
                </c:pt>
                <c:pt idx="311">
                  <c:v>0.685682940208448</c:v>
                </c:pt>
                <c:pt idx="312">
                  <c:v>1.028524410312659</c:v>
                </c:pt>
                <c:pt idx="313">
                  <c:v>1.3027975863960521</c:v>
                </c:pt>
                <c:pt idx="314">
                  <c:v>0.41140976412507146</c:v>
                </c:pt>
                <c:pt idx="315">
                  <c:v>1.5085024684585921</c:v>
                </c:pt>
                <c:pt idx="316">
                  <c:v>1.6456390565002739</c:v>
                </c:pt>
                <c:pt idx="317">
                  <c:v>0.75425123422929918</c:v>
                </c:pt>
                <c:pt idx="318">
                  <c:v>0.61711464618760281</c:v>
                </c:pt>
                <c:pt idx="319">
                  <c:v>1.3027975863960521</c:v>
                </c:pt>
                <c:pt idx="320">
                  <c:v>0.95995611629182664</c:v>
                </c:pt>
                <c:pt idx="321">
                  <c:v>1.1656609983543598</c:v>
                </c:pt>
                <c:pt idx="322">
                  <c:v>0.8228195282501376</c:v>
                </c:pt>
                <c:pt idx="323">
                  <c:v>1.1656609983543598</c:v>
                </c:pt>
                <c:pt idx="324">
                  <c:v>1.1656609983543598</c:v>
                </c:pt>
                <c:pt idx="325">
                  <c:v>1.2342292923751899</c:v>
                </c:pt>
                <c:pt idx="326">
                  <c:v>1.0970927043335161</c:v>
                </c:pt>
                <c:pt idx="327">
                  <c:v>1.0970927043335161</c:v>
                </c:pt>
                <c:pt idx="328">
                  <c:v>1.2342292923751899</c:v>
                </c:pt>
                <c:pt idx="329">
                  <c:v>1.3027975863960521</c:v>
                </c:pt>
                <c:pt idx="330">
                  <c:v>1.9884805266045154</c:v>
                </c:pt>
                <c:pt idx="331">
                  <c:v>1.4399341744377399</c:v>
                </c:pt>
                <c:pt idx="332">
                  <c:v>1.7827756445419647</c:v>
                </c:pt>
                <c:pt idx="333">
                  <c:v>1.4399341744377399</c:v>
                </c:pt>
                <c:pt idx="334">
                  <c:v>1.9884805266045154</c:v>
                </c:pt>
                <c:pt idx="335">
                  <c:v>1.5770707624794296</c:v>
                </c:pt>
                <c:pt idx="336">
                  <c:v>1.6456390565002739</c:v>
                </c:pt>
                <c:pt idx="337">
                  <c:v>0.685682940208448</c:v>
                </c:pt>
                <c:pt idx="338">
                  <c:v>1.5085024684585921</c:v>
                </c:pt>
                <c:pt idx="339">
                  <c:v>1.5770707624794296</c:v>
                </c:pt>
                <c:pt idx="340">
                  <c:v>1.5085024684585921</c:v>
                </c:pt>
                <c:pt idx="341">
                  <c:v>0.95995611629182664</c:v>
                </c:pt>
                <c:pt idx="342">
                  <c:v>1.0970927043335161</c:v>
                </c:pt>
                <c:pt idx="343">
                  <c:v>1.6456390565002739</c:v>
                </c:pt>
                <c:pt idx="344">
                  <c:v>0.8228195282501376</c:v>
                </c:pt>
                <c:pt idx="345">
                  <c:v>0.95995611629182664</c:v>
                </c:pt>
                <c:pt idx="346">
                  <c:v>1.5085024684585921</c:v>
                </c:pt>
                <c:pt idx="347">
                  <c:v>1.5085024684585921</c:v>
                </c:pt>
                <c:pt idx="348">
                  <c:v>1.7142073505211197</c:v>
                </c:pt>
                <c:pt idx="349">
                  <c:v>1.0970927043335161</c:v>
                </c:pt>
                <c:pt idx="350">
                  <c:v>0.75425123422929918</c:v>
                </c:pt>
                <c:pt idx="351">
                  <c:v>1.3027975863960521</c:v>
                </c:pt>
                <c:pt idx="352">
                  <c:v>1.5770707624794296</c:v>
                </c:pt>
                <c:pt idx="353">
                  <c:v>1.028524410312659</c:v>
                </c:pt>
                <c:pt idx="354">
                  <c:v>0.75425123422929918</c:v>
                </c:pt>
                <c:pt idx="355">
                  <c:v>1.7142073505211197</c:v>
                </c:pt>
                <c:pt idx="356">
                  <c:v>0.685682940208448</c:v>
                </c:pt>
                <c:pt idx="357">
                  <c:v>0.8228195282501376</c:v>
                </c:pt>
                <c:pt idx="358">
                  <c:v>1.5770707624794296</c:v>
                </c:pt>
                <c:pt idx="359">
                  <c:v>0.95995611629182664</c:v>
                </c:pt>
                <c:pt idx="360">
                  <c:v>1.3713658804168953</c:v>
                </c:pt>
                <c:pt idx="361">
                  <c:v>0.8228195282501376</c:v>
                </c:pt>
                <c:pt idx="362">
                  <c:v>1.3713658804168953</c:v>
                </c:pt>
                <c:pt idx="363">
                  <c:v>1.4399341744377399</c:v>
                </c:pt>
                <c:pt idx="364">
                  <c:v>1.8513439385628085</c:v>
                </c:pt>
                <c:pt idx="365">
                  <c:v>1.7142073505211197</c:v>
                </c:pt>
                <c:pt idx="366">
                  <c:v>1.3713658804168953</c:v>
                </c:pt>
                <c:pt idx="367">
                  <c:v>1.3713658804168953</c:v>
                </c:pt>
                <c:pt idx="368">
                  <c:v>1.7142073505211197</c:v>
                </c:pt>
                <c:pt idx="369">
                  <c:v>2.0570488206253428</c:v>
                </c:pt>
                <c:pt idx="370">
                  <c:v>1.7142073505211197</c:v>
                </c:pt>
                <c:pt idx="371">
                  <c:v>0.75425123422929918</c:v>
                </c:pt>
                <c:pt idx="372">
                  <c:v>2.0570488206253428</c:v>
                </c:pt>
                <c:pt idx="373">
                  <c:v>1.2342292923751899</c:v>
                </c:pt>
                <c:pt idx="374">
                  <c:v>0.8228195282501376</c:v>
                </c:pt>
                <c:pt idx="375">
                  <c:v>1.1656609983543598</c:v>
                </c:pt>
                <c:pt idx="376">
                  <c:v>1.2342292923751899</c:v>
                </c:pt>
                <c:pt idx="377">
                  <c:v>1.5085024684585921</c:v>
                </c:pt>
                <c:pt idx="378">
                  <c:v>1.4399341744377399</c:v>
                </c:pt>
                <c:pt idx="379">
                  <c:v>1.3027975863960521</c:v>
                </c:pt>
                <c:pt idx="380">
                  <c:v>0.89138782227098223</c:v>
                </c:pt>
                <c:pt idx="381">
                  <c:v>1.028524410312659</c:v>
                </c:pt>
                <c:pt idx="382">
                  <c:v>1.028524410312659</c:v>
                </c:pt>
                <c:pt idx="383">
                  <c:v>0.95995611629182664</c:v>
                </c:pt>
                <c:pt idx="384">
                  <c:v>1.3027975863960521</c:v>
                </c:pt>
                <c:pt idx="385">
                  <c:v>1.3713658804168953</c:v>
                </c:pt>
                <c:pt idx="386">
                  <c:v>0.89138782227098223</c:v>
                </c:pt>
                <c:pt idx="387">
                  <c:v>1.5770707624794296</c:v>
                </c:pt>
                <c:pt idx="388">
                  <c:v>1.5085024684585921</c:v>
                </c:pt>
                <c:pt idx="389">
                  <c:v>2.1256171146461877</c:v>
                </c:pt>
                <c:pt idx="390">
                  <c:v>1.9884805266045154</c:v>
                </c:pt>
                <c:pt idx="391">
                  <c:v>1.6456390565002739</c:v>
                </c:pt>
                <c:pt idx="392">
                  <c:v>1.3027975863960521</c:v>
                </c:pt>
                <c:pt idx="393">
                  <c:v>0.95995611629182664</c:v>
                </c:pt>
                <c:pt idx="394">
                  <c:v>1.3027975863960521</c:v>
                </c:pt>
                <c:pt idx="395">
                  <c:v>1.1656609983543598</c:v>
                </c:pt>
                <c:pt idx="396">
                  <c:v>1.6456390565002739</c:v>
                </c:pt>
                <c:pt idx="397">
                  <c:v>1.8513439385628085</c:v>
                </c:pt>
                <c:pt idx="398">
                  <c:v>1.3713658804168953</c:v>
                </c:pt>
                <c:pt idx="399">
                  <c:v>1.3027975863960521</c:v>
                </c:pt>
                <c:pt idx="400">
                  <c:v>1.028524410312659</c:v>
                </c:pt>
                <c:pt idx="401">
                  <c:v>1.5085024684585921</c:v>
                </c:pt>
                <c:pt idx="402">
                  <c:v>1.5085024684585921</c:v>
                </c:pt>
                <c:pt idx="403">
                  <c:v>0.89138782227098223</c:v>
                </c:pt>
                <c:pt idx="404">
                  <c:v>1.0970927043335161</c:v>
                </c:pt>
                <c:pt idx="405">
                  <c:v>1.8513439385628085</c:v>
                </c:pt>
                <c:pt idx="406">
                  <c:v>1.3713658804168953</c:v>
                </c:pt>
                <c:pt idx="407">
                  <c:v>1.0970927043335161</c:v>
                </c:pt>
                <c:pt idx="408">
                  <c:v>2.1256171146461877</c:v>
                </c:pt>
                <c:pt idx="409">
                  <c:v>1.2342292923751899</c:v>
                </c:pt>
                <c:pt idx="410">
                  <c:v>1.3027975863960521</c:v>
                </c:pt>
                <c:pt idx="411">
                  <c:v>1.5085024684585921</c:v>
                </c:pt>
                <c:pt idx="412">
                  <c:v>1.028524410312659</c:v>
                </c:pt>
                <c:pt idx="413">
                  <c:v>1.9884805266045154</c:v>
                </c:pt>
                <c:pt idx="414">
                  <c:v>1.5085024684585921</c:v>
                </c:pt>
                <c:pt idx="415">
                  <c:v>1.6456390565002739</c:v>
                </c:pt>
                <c:pt idx="416">
                  <c:v>1.6456390565002739</c:v>
                </c:pt>
                <c:pt idx="417">
                  <c:v>1.5085024684585921</c:v>
                </c:pt>
                <c:pt idx="418">
                  <c:v>1.0970927043335161</c:v>
                </c:pt>
                <c:pt idx="419">
                  <c:v>1.6456390565002739</c:v>
                </c:pt>
                <c:pt idx="420">
                  <c:v>1.028524410312659</c:v>
                </c:pt>
                <c:pt idx="421">
                  <c:v>1.3713658804168953</c:v>
                </c:pt>
                <c:pt idx="422">
                  <c:v>1.6456390565002739</c:v>
                </c:pt>
                <c:pt idx="423">
                  <c:v>0.89138782227098223</c:v>
                </c:pt>
                <c:pt idx="424">
                  <c:v>1.3713658804168953</c:v>
                </c:pt>
                <c:pt idx="425">
                  <c:v>1.2342292923751899</c:v>
                </c:pt>
                <c:pt idx="426">
                  <c:v>1.1656609983543598</c:v>
                </c:pt>
                <c:pt idx="427">
                  <c:v>1.5085024684585921</c:v>
                </c:pt>
                <c:pt idx="428">
                  <c:v>1.2342292923751899</c:v>
                </c:pt>
                <c:pt idx="429">
                  <c:v>1.7142073505211197</c:v>
                </c:pt>
                <c:pt idx="430">
                  <c:v>1.2342292923751899</c:v>
                </c:pt>
                <c:pt idx="431">
                  <c:v>1.028524410312659</c:v>
                </c:pt>
                <c:pt idx="432">
                  <c:v>1.0970927043335161</c:v>
                </c:pt>
                <c:pt idx="433">
                  <c:v>1.3027975863960521</c:v>
                </c:pt>
                <c:pt idx="434">
                  <c:v>1.028524410312659</c:v>
                </c:pt>
                <c:pt idx="435">
                  <c:v>1.4399341744377399</c:v>
                </c:pt>
                <c:pt idx="436">
                  <c:v>1.1656609983543598</c:v>
                </c:pt>
                <c:pt idx="437">
                  <c:v>1.3713658804168953</c:v>
                </c:pt>
                <c:pt idx="438">
                  <c:v>0.8228195282501376</c:v>
                </c:pt>
                <c:pt idx="439">
                  <c:v>1.7142073505211197</c:v>
                </c:pt>
                <c:pt idx="440">
                  <c:v>0.89138782227098223</c:v>
                </c:pt>
                <c:pt idx="441">
                  <c:v>1.5770707624794296</c:v>
                </c:pt>
                <c:pt idx="442">
                  <c:v>1.7142073505211197</c:v>
                </c:pt>
                <c:pt idx="443">
                  <c:v>2.0570488206253428</c:v>
                </c:pt>
                <c:pt idx="444">
                  <c:v>1.0970927043335161</c:v>
                </c:pt>
                <c:pt idx="445">
                  <c:v>1.7142073505211197</c:v>
                </c:pt>
                <c:pt idx="446">
                  <c:v>1.9199122325836526</c:v>
                </c:pt>
                <c:pt idx="447">
                  <c:v>1.5085024684585921</c:v>
                </c:pt>
                <c:pt idx="448">
                  <c:v>1.7142073505211197</c:v>
                </c:pt>
                <c:pt idx="449">
                  <c:v>2.1941854086670411</c:v>
                </c:pt>
                <c:pt idx="450">
                  <c:v>1.4399341744377399</c:v>
                </c:pt>
                <c:pt idx="451">
                  <c:v>1.3713658804168953</c:v>
                </c:pt>
                <c:pt idx="452">
                  <c:v>1.9884805266045154</c:v>
                </c:pt>
                <c:pt idx="453">
                  <c:v>1.6456390565002739</c:v>
                </c:pt>
                <c:pt idx="454">
                  <c:v>1.2342292923751899</c:v>
                </c:pt>
                <c:pt idx="455">
                  <c:v>0.8228195282501376</c:v>
                </c:pt>
                <c:pt idx="456">
                  <c:v>1.5085024684585921</c:v>
                </c:pt>
                <c:pt idx="457">
                  <c:v>1.5085024684585921</c:v>
                </c:pt>
                <c:pt idx="458">
                  <c:v>1.0970927043335161</c:v>
                </c:pt>
                <c:pt idx="459">
                  <c:v>1.0970927043335161</c:v>
                </c:pt>
                <c:pt idx="460">
                  <c:v>0.8228195282501376</c:v>
                </c:pt>
                <c:pt idx="461">
                  <c:v>1.1656609983543598</c:v>
                </c:pt>
                <c:pt idx="462">
                  <c:v>1.3713658804168953</c:v>
                </c:pt>
                <c:pt idx="463">
                  <c:v>1.2342292923751899</c:v>
                </c:pt>
                <c:pt idx="464">
                  <c:v>1.3713658804168953</c:v>
                </c:pt>
                <c:pt idx="465">
                  <c:v>1.3713658804168953</c:v>
                </c:pt>
                <c:pt idx="466">
                  <c:v>1.6456390565002739</c:v>
                </c:pt>
                <c:pt idx="467">
                  <c:v>1.5085024684585921</c:v>
                </c:pt>
                <c:pt idx="468">
                  <c:v>1.028524410312659</c:v>
                </c:pt>
                <c:pt idx="469">
                  <c:v>1.4399341744377399</c:v>
                </c:pt>
                <c:pt idx="470">
                  <c:v>1.5085024684585921</c:v>
                </c:pt>
                <c:pt idx="471">
                  <c:v>1.8513439385628085</c:v>
                </c:pt>
                <c:pt idx="472">
                  <c:v>1.1656609983543598</c:v>
                </c:pt>
                <c:pt idx="473">
                  <c:v>1.3713658804168953</c:v>
                </c:pt>
                <c:pt idx="474">
                  <c:v>1.3027975863960521</c:v>
                </c:pt>
                <c:pt idx="475">
                  <c:v>1.7142073505211197</c:v>
                </c:pt>
                <c:pt idx="476">
                  <c:v>1.2342292923751899</c:v>
                </c:pt>
                <c:pt idx="477">
                  <c:v>1.2342292923751899</c:v>
                </c:pt>
                <c:pt idx="478">
                  <c:v>1.3713658804168953</c:v>
                </c:pt>
                <c:pt idx="479">
                  <c:v>1.9199122325836526</c:v>
                </c:pt>
                <c:pt idx="480">
                  <c:v>1.6456390565002739</c:v>
                </c:pt>
                <c:pt idx="481">
                  <c:v>2.1941854086670411</c:v>
                </c:pt>
                <c:pt idx="482">
                  <c:v>1.4399341744377399</c:v>
                </c:pt>
                <c:pt idx="483">
                  <c:v>1.7827756445419647</c:v>
                </c:pt>
                <c:pt idx="484">
                  <c:v>1.2342292923751899</c:v>
                </c:pt>
                <c:pt idx="485">
                  <c:v>1.3713658804168953</c:v>
                </c:pt>
                <c:pt idx="486">
                  <c:v>1.1656609983543598</c:v>
                </c:pt>
                <c:pt idx="487">
                  <c:v>1.1656609983543598</c:v>
                </c:pt>
                <c:pt idx="488">
                  <c:v>0.89138782227098223</c:v>
                </c:pt>
                <c:pt idx="489">
                  <c:v>1.8513439385628085</c:v>
                </c:pt>
                <c:pt idx="490">
                  <c:v>1.0970927043335161</c:v>
                </c:pt>
                <c:pt idx="491">
                  <c:v>1.5085024684585921</c:v>
                </c:pt>
                <c:pt idx="492">
                  <c:v>1.7142073505211197</c:v>
                </c:pt>
                <c:pt idx="493">
                  <c:v>0.95995611629182664</c:v>
                </c:pt>
                <c:pt idx="494">
                  <c:v>1.0970927043335161</c:v>
                </c:pt>
                <c:pt idx="495">
                  <c:v>1.3713658804168953</c:v>
                </c:pt>
                <c:pt idx="496">
                  <c:v>1.5085024684585921</c:v>
                </c:pt>
                <c:pt idx="497">
                  <c:v>0.8228195282501376</c:v>
                </c:pt>
                <c:pt idx="498">
                  <c:v>0.61711464618760281</c:v>
                </c:pt>
                <c:pt idx="499">
                  <c:v>1.3713658804168953</c:v>
                </c:pt>
                <c:pt idx="500">
                  <c:v>1.7827756445419647</c:v>
                </c:pt>
                <c:pt idx="501">
                  <c:v>1.5085024684585921</c:v>
                </c:pt>
                <c:pt idx="502">
                  <c:v>1.9199122325836526</c:v>
                </c:pt>
                <c:pt idx="503">
                  <c:v>1.3713658804168953</c:v>
                </c:pt>
                <c:pt idx="504">
                  <c:v>1.5770707624794296</c:v>
                </c:pt>
                <c:pt idx="505">
                  <c:v>1.028524410312659</c:v>
                </c:pt>
                <c:pt idx="506">
                  <c:v>1.1656609983543598</c:v>
                </c:pt>
                <c:pt idx="507">
                  <c:v>1.3713658804168953</c:v>
                </c:pt>
                <c:pt idx="508">
                  <c:v>1.5085024684585921</c:v>
                </c:pt>
                <c:pt idx="509">
                  <c:v>1.3027975863960521</c:v>
                </c:pt>
                <c:pt idx="510">
                  <c:v>1.4399341744377399</c:v>
                </c:pt>
                <c:pt idx="511">
                  <c:v>1.5770707624794296</c:v>
                </c:pt>
                <c:pt idx="512">
                  <c:v>1.4399341744377399</c:v>
                </c:pt>
                <c:pt idx="513">
                  <c:v>1.1656609983543598</c:v>
                </c:pt>
                <c:pt idx="514">
                  <c:v>1.4399341744377399</c:v>
                </c:pt>
                <c:pt idx="515">
                  <c:v>0.75425123422929918</c:v>
                </c:pt>
                <c:pt idx="516">
                  <c:v>1.0970927043335161</c:v>
                </c:pt>
                <c:pt idx="517">
                  <c:v>0.89138782227098223</c:v>
                </c:pt>
                <c:pt idx="518">
                  <c:v>1.0970927043335161</c:v>
                </c:pt>
                <c:pt idx="519">
                  <c:v>1.3713658804168953</c:v>
                </c:pt>
                <c:pt idx="520">
                  <c:v>1.7827756445419647</c:v>
                </c:pt>
                <c:pt idx="521">
                  <c:v>1.7827756445419647</c:v>
                </c:pt>
                <c:pt idx="522">
                  <c:v>1.5085024684585921</c:v>
                </c:pt>
                <c:pt idx="523">
                  <c:v>1.2342292923751899</c:v>
                </c:pt>
                <c:pt idx="524">
                  <c:v>1.2342292923751899</c:v>
                </c:pt>
                <c:pt idx="525">
                  <c:v>1.0970927043335161</c:v>
                </c:pt>
                <c:pt idx="526">
                  <c:v>1.7142073505211197</c:v>
                </c:pt>
                <c:pt idx="527">
                  <c:v>1.1656609983543598</c:v>
                </c:pt>
                <c:pt idx="528">
                  <c:v>1.2342292923751899</c:v>
                </c:pt>
                <c:pt idx="529">
                  <c:v>0.95995611629182664</c:v>
                </c:pt>
                <c:pt idx="530">
                  <c:v>1.9199122325836526</c:v>
                </c:pt>
                <c:pt idx="531">
                  <c:v>0.95995611629182664</c:v>
                </c:pt>
                <c:pt idx="532">
                  <c:v>2.3998902907295667</c:v>
                </c:pt>
                <c:pt idx="533">
                  <c:v>1.8513439385628085</c:v>
                </c:pt>
                <c:pt idx="534">
                  <c:v>1.3027975863960521</c:v>
                </c:pt>
                <c:pt idx="535">
                  <c:v>1.3027975863960521</c:v>
                </c:pt>
                <c:pt idx="536">
                  <c:v>1.8513439385628085</c:v>
                </c:pt>
                <c:pt idx="537">
                  <c:v>1.3713658804168953</c:v>
                </c:pt>
                <c:pt idx="538">
                  <c:v>1.5085024684585921</c:v>
                </c:pt>
                <c:pt idx="539">
                  <c:v>1.9884805266045154</c:v>
                </c:pt>
                <c:pt idx="540">
                  <c:v>0.8228195282501376</c:v>
                </c:pt>
                <c:pt idx="541">
                  <c:v>0.89138782227098223</c:v>
                </c:pt>
                <c:pt idx="542">
                  <c:v>1.3713658804168953</c:v>
                </c:pt>
                <c:pt idx="543">
                  <c:v>0.89138782227098223</c:v>
                </c:pt>
                <c:pt idx="544">
                  <c:v>1.0970927043335161</c:v>
                </c:pt>
                <c:pt idx="545">
                  <c:v>0.89138782227098223</c:v>
                </c:pt>
                <c:pt idx="546">
                  <c:v>0.95995611629182664</c:v>
                </c:pt>
                <c:pt idx="547">
                  <c:v>0.75425123422929918</c:v>
                </c:pt>
                <c:pt idx="548">
                  <c:v>0.75425123422929918</c:v>
                </c:pt>
                <c:pt idx="549">
                  <c:v>0.75425123422929918</c:v>
                </c:pt>
                <c:pt idx="550">
                  <c:v>1.1656609983543598</c:v>
                </c:pt>
                <c:pt idx="551">
                  <c:v>0.89138782227098223</c:v>
                </c:pt>
                <c:pt idx="552">
                  <c:v>1.7827756445419647</c:v>
                </c:pt>
                <c:pt idx="553">
                  <c:v>0.685682940208448</c:v>
                </c:pt>
                <c:pt idx="554">
                  <c:v>1.4399341744377399</c:v>
                </c:pt>
                <c:pt idx="555">
                  <c:v>1.3027975863960521</c:v>
                </c:pt>
                <c:pt idx="556">
                  <c:v>1.5770707624794296</c:v>
                </c:pt>
                <c:pt idx="557">
                  <c:v>1.4399341744377399</c:v>
                </c:pt>
                <c:pt idx="558">
                  <c:v>1.1656609983543598</c:v>
                </c:pt>
                <c:pt idx="559">
                  <c:v>1.4399341744377399</c:v>
                </c:pt>
                <c:pt idx="560">
                  <c:v>1.028524410312659</c:v>
                </c:pt>
                <c:pt idx="561">
                  <c:v>1.2342292923751899</c:v>
                </c:pt>
                <c:pt idx="562">
                  <c:v>1.0970927043335161</c:v>
                </c:pt>
                <c:pt idx="563">
                  <c:v>1.6456390565002739</c:v>
                </c:pt>
                <c:pt idx="564">
                  <c:v>1.6456390565002739</c:v>
                </c:pt>
                <c:pt idx="565">
                  <c:v>1.5085024684585921</c:v>
                </c:pt>
                <c:pt idx="566">
                  <c:v>1.3713658804168953</c:v>
                </c:pt>
                <c:pt idx="567">
                  <c:v>1.7142073505211197</c:v>
                </c:pt>
                <c:pt idx="568">
                  <c:v>1.3027975863960521</c:v>
                </c:pt>
                <c:pt idx="569">
                  <c:v>1.1656609983543598</c:v>
                </c:pt>
                <c:pt idx="570">
                  <c:v>1.5085024684585921</c:v>
                </c:pt>
                <c:pt idx="571">
                  <c:v>0.89138782227098223</c:v>
                </c:pt>
                <c:pt idx="572">
                  <c:v>1.5085024684585921</c:v>
                </c:pt>
                <c:pt idx="573">
                  <c:v>1.5085024684585921</c:v>
                </c:pt>
                <c:pt idx="574">
                  <c:v>1.1656609983543598</c:v>
                </c:pt>
                <c:pt idx="575">
                  <c:v>1.7142073505211197</c:v>
                </c:pt>
                <c:pt idx="576">
                  <c:v>1.4399341744377399</c:v>
                </c:pt>
                <c:pt idx="577">
                  <c:v>1.7142073505211197</c:v>
                </c:pt>
                <c:pt idx="578">
                  <c:v>1.2342292923751899</c:v>
                </c:pt>
                <c:pt idx="579">
                  <c:v>1.3027975863960521</c:v>
                </c:pt>
                <c:pt idx="580">
                  <c:v>1.1656609983543598</c:v>
                </c:pt>
                <c:pt idx="581">
                  <c:v>0.95995611629182664</c:v>
                </c:pt>
                <c:pt idx="582">
                  <c:v>0.61711464618760281</c:v>
                </c:pt>
                <c:pt idx="583">
                  <c:v>1.2342292923751899</c:v>
                </c:pt>
                <c:pt idx="584">
                  <c:v>1.8513439385628085</c:v>
                </c:pt>
                <c:pt idx="585">
                  <c:v>1.0970927043335161</c:v>
                </c:pt>
                <c:pt idx="586">
                  <c:v>1.7142073505211197</c:v>
                </c:pt>
                <c:pt idx="587">
                  <c:v>1.028524410312659</c:v>
                </c:pt>
                <c:pt idx="588">
                  <c:v>1.028524410312659</c:v>
                </c:pt>
                <c:pt idx="589">
                  <c:v>1.8513439385628085</c:v>
                </c:pt>
                <c:pt idx="590">
                  <c:v>1.5085024684585921</c:v>
                </c:pt>
                <c:pt idx="591">
                  <c:v>0.75425123422929918</c:v>
                </c:pt>
                <c:pt idx="592">
                  <c:v>1.1656609983543598</c:v>
                </c:pt>
                <c:pt idx="593">
                  <c:v>1.3713658804168953</c:v>
                </c:pt>
                <c:pt idx="594">
                  <c:v>1.3027975863960521</c:v>
                </c:pt>
                <c:pt idx="595">
                  <c:v>0.95995611629182664</c:v>
                </c:pt>
                <c:pt idx="596">
                  <c:v>1.5770707624794296</c:v>
                </c:pt>
                <c:pt idx="597">
                  <c:v>1.6456390565002739</c:v>
                </c:pt>
                <c:pt idx="598">
                  <c:v>1.7142073505211197</c:v>
                </c:pt>
                <c:pt idx="599">
                  <c:v>0.89138782227098223</c:v>
                </c:pt>
                <c:pt idx="600">
                  <c:v>1.9199122325836526</c:v>
                </c:pt>
                <c:pt idx="601">
                  <c:v>0.89138782227098223</c:v>
                </c:pt>
                <c:pt idx="602">
                  <c:v>1.2342292923751899</c:v>
                </c:pt>
                <c:pt idx="603">
                  <c:v>1.3027975863960521</c:v>
                </c:pt>
                <c:pt idx="604">
                  <c:v>1.8513439385628085</c:v>
                </c:pt>
                <c:pt idx="605">
                  <c:v>0.95995611629182664</c:v>
                </c:pt>
                <c:pt idx="606">
                  <c:v>1.3713658804168953</c:v>
                </c:pt>
                <c:pt idx="607">
                  <c:v>1.6456390565002739</c:v>
                </c:pt>
                <c:pt idx="608">
                  <c:v>1.6456390565002739</c:v>
                </c:pt>
                <c:pt idx="609">
                  <c:v>1.0970927043335161</c:v>
                </c:pt>
                <c:pt idx="610">
                  <c:v>1.9199122325836526</c:v>
                </c:pt>
                <c:pt idx="611">
                  <c:v>1.8513439385628085</c:v>
                </c:pt>
                <c:pt idx="612">
                  <c:v>1.1656609983543598</c:v>
                </c:pt>
                <c:pt idx="613">
                  <c:v>1.6456390565002739</c:v>
                </c:pt>
                <c:pt idx="614">
                  <c:v>1.028524410312659</c:v>
                </c:pt>
                <c:pt idx="615">
                  <c:v>1.5085024684585921</c:v>
                </c:pt>
                <c:pt idx="616">
                  <c:v>1.1656609983543598</c:v>
                </c:pt>
                <c:pt idx="617">
                  <c:v>1.3027975863960521</c:v>
                </c:pt>
                <c:pt idx="618">
                  <c:v>1.3027975863960521</c:v>
                </c:pt>
                <c:pt idx="619">
                  <c:v>1.3713658804168953</c:v>
                </c:pt>
                <c:pt idx="620">
                  <c:v>1.8513439385628085</c:v>
                </c:pt>
                <c:pt idx="621">
                  <c:v>0.95995611629182664</c:v>
                </c:pt>
                <c:pt idx="622">
                  <c:v>1.7142073505211197</c:v>
                </c:pt>
                <c:pt idx="623">
                  <c:v>1.028524410312659</c:v>
                </c:pt>
                <c:pt idx="624">
                  <c:v>0.54854635216675807</c:v>
                </c:pt>
                <c:pt idx="625">
                  <c:v>1.6456390565002739</c:v>
                </c:pt>
                <c:pt idx="626">
                  <c:v>1.6456390565002739</c:v>
                </c:pt>
                <c:pt idx="627">
                  <c:v>1.2342292923751899</c:v>
                </c:pt>
                <c:pt idx="628">
                  <c:v>1.4399341744377399</c:v>
                </c:pt>
                <c:pt idx="629">
                  <c:v>1.5770707624794296</c:v>
                </c:pt>
                <c:pt idx="630">
                  <c:v>1.4399341744377399</c:v>
                </c:pt>
                <c:pt idx="631">
                  <c:v>1.3713658804168953</c:v>
                </c:pt>
                <c:pt idx="632">
                  <c:v>1.1656609983543598</c:v>
                </c:pt>
                <c:pt idx="633">
                  <c:v>1.4399341744377399</c:v>
                </c:pt>
                <c:pt idx="634">
                  <c:v>1.0970927043335161</c:v>
                </c:pt>
                <c:pt idx="635">
                  <c:v>1.3027975863960521</c:v>
                </c:pt>
                <c:pt idx="636">
                  <c:v>1.5770707624794296</c:v>
                </c:pt>
                <c:pt idx="637">
                  <c:v>1.5085024684585921</c:v>
                </c:pt>
                <c:pt idx="638">
                  <c:v>0.685682940208448</c:v>
                </c:pt>
                <c:pt idx="639">
                  <c:v>1.2342292923751899</c:v>
                </c:pt>
                <c:pt idx="640">
                  <c:v>1.2342292923751899</c:v>
                </c:pt>
                <c:pt idx="641">
                  <c:v>1.1656609983543598</c:v>
                </c:pt>
                <c:pt idx="642">
                  <c:v>1.5085024684585921</c:v>
                </c:pt>
                <c:pt idx="643">
                  <c:v>0.95995611629182664</c:v>
                </c:pt>
                <c:pt idx="644">
                  <c:v>1.3027975863960521</c:v>
                </c:pt>
                <c:pt idx="645">
                  <c:v>1.5085024684585921</c:v>
                </c:pt>
                <c:pt idx="646">
                  <c:v>1.1656609983543598</c:v>
                </c:pt>
                <c:pt idx="647">
                  <c:v>1.5085024684585921</c:v>
                </c:pt>
                <c:pt idx="648">
                  <c:v>0.89138782227098223</c:v>
                </c:pt>
                <c:pt idx="649">
                  <c:v>2.0570488206253428</c:v>
                </c:pt>
                <c:pt idx="650">
                  <c:v>1.1656609983543598</c:v>
                </c:pt>
                <c:pt idx="651">
                  <c:v>1.8513439385628085</c:v>
                </c:pt>
                <c:pt idx="652">
                  <c:v>0.89138782227098223</c:v>
                </c:pt>
                <c:pt idx="653">
                  <c:v>0.75425123422929918</c:v>
                </c:pt>
                <c:pt idx="654">
                  <c:v>1.2342292923751899</c:v>
                </c:pt>
                <c:pt idx="655">
                  <c:v>1.4399341744377399</c:v>
                </c:pt>
                <c:pt idx="656">
                  <c:v>1.1656609983543598</c:v>
                </c:pt>
                <c:pt idx="657">
                  <c:v>1.2342292923751899</c:v>
                </c:pt>
                <c:pt idx="658">
                  <c:v>1.4399341744377399</c:v>
                </c:pt>
                <c:pt idx="659">
                  <c:v>1.5085024684585921</c:v>
                </c:pt>
                <c:pt idx="660">
                  <c:v>1.2342292923751899</c:v>
                </c:pt>
                <c:pt idx="661">
                  <c:v>1.5770707624794296</c:v>
                </c:pt>
                <c:pt idx="662">
                  <c:v>1.5085024684585921</c:v>
                </c:pt>
                <c:pt idx="663">
                  <c:v>1.028524410312659</c:v>
                </c:pt>
                <c:pt idx="664">
                  <c:v>0.95995611629182664</c:v>
                </c:pt>
                <c:pt idx="665">
                  <c:v>0.95995611629182664</c:v>
                </c:pt>
                <c:pt idx="666">
                  <c:v>1.4399341744377399</c:v>
                </c:pt>
                <c:pt idx="667">
                  <c:v>1.4399341744377399</c:v>
                </c:pt>
                <c:pt idx="668">
                  <c:v>1.2342292923751899</c:v>
                </c:pt>
                <c:pt idx="669">
                  <c:v>1.3027975863960521</c:v>
                </c:pt>
                <c:pt idx="670">
                  <c:v>0.89138782227098223</c:v>
                </c:pt>
                <c:pt idx="671">
                  <c:v>1.2342292923751899</c:v>
                </c:pt>
                <c:pt idx="672">
                  <c:v>1.6456390565002739</c:v>
                </c:pt>
                <c:pt idx="673">
                  <c:v>1.5770707624794296</c:v>
                </c:pt>
                <c:pt idx="674">
                  <c:v>1.3713658804168953</c:v>
                </c:pt>
                <c:pt idx="675">
                  <c:v>1.7827756445419647</c:v>
                </c:pt>
                <c:pt idx="676">
                  <c:v>1.1656609983543598</c:v>
                </c:pt>
                <c:pt idx="677">
                  <c:v>0.89138782227098223</c:v>
                </c:pt>
                <c:pt idx="678">
                  <c:v>1.3027975863960521</c:v>
                </c:pt>
                <c:pt idx="679">
                  <c:v>0.95995611629182664</c:v>
                </c:pt>
                <c:pt idx="680">
                  <c:v>1.2342292923751899</c:v>
                </c:pt>
                <c:pt idx="681">
                  <c:v>1.8513439385628085</c:v>
                </c:pt>
                <c:pt idx="682">
                  <c:v>1.2342292923751899</c:v>
                </c:pt>
                <c:pt idx="683">
                  <c:v>1.7142073505211197</c:v>
                </c:pt>
                <c:pt idx="684">
                  <c:v>1.7827756445419647</c:v>
                </c:pt>
                <c:pt idx="685">
                  <c:v>1.8513439385628085</c:v>
                </c:pt>
                <c:pt idx="686">
                  <c:v>1.3713658804168953</c:v>
                </c:pt>
                <c:pt idx="687">
                  <c:v>1.0970927043335161</c:v>
                </c:pt>
                <c:pt idx="688">
                  <c:v>1.4399341744377399</c:v>
                </c:pt>
                <c:pt idx="689">
                  <c:v>2.0570488206253428</c:v>
                </c:pt>
                <c:pt idx="690">
                  <c:v>1.2342292923751899</c:v>
                </c:pt>
                <c:pt idx="691">
                  <c:v>1.7142073505211197</c:v>
                </c:pt>
                <c:pt idx="692">
                  <c:v>1.7142073505211197</c:v>
                </c:pt>
                <c:pt idx="693">
                  <c:v>1.3713658804168953</c:v>
                </c:pt>
                <c:pt idx="694">
                  <c:v>0.75425123422929918</c:v>
                </c:pt>
                <c:pt idx="695">
                  <c:v>1.3713658804168953</c:v>
                </c:pt>
                <c:pt idx="696">
                  <c:v>0.89138782227098223</c:v>
                </c:pt>
                <c:pt idx="697">
                  <c:v>1.9199122325836526</c:v>
                </c:pt>
                <c:pt idx="698">
                  <c:v>1.028524410312659</c:v>
                </c:pt>
                <c:pt idx="699">
                  <c:v>1.3027975863960521</c:v>
                </c:pt>
                <c:pt idx="700">
                  <c:v>1.9199122325836526</c:v>
                </c:pt>
                <c:pt idx="701">
                  <c:v>1.3713658804168953</c:v>
                </c:pt>
                <c:pt idx="702">
                  <c:v>1.5770707624794296</c:v>
                </c:pt>
                <c:pt idx="703">
                  <c:v>1.4399341744377399</c:v>
                </c:pt>
                <c:pt idx="704">
                  <c:v>0.89138782227098223</c:v>
                </c:pt>
                <c:pt idx="705">
                  <c:v>1.3713658804168953</c:v>
                </c:pt>
                <c:pt idx="706">
                  <c:v>1.3027975863960521</c:v>
                </c:pt>
                <c:pt idx="707">
                  <c:v>1.2342292923751899</c:v>
                </c:pt>
                <c:pt idx="708">
                  <c:v>1.028524410312659</c:v>
                </c:pt>
                <c:pt idx="709">
                  <c:v>1.3713658804168953</c:v>
                </c:pt>
                <c:pt idx="710">
                  <c:v>1.3713658804168953</c:v>
                </c:pt>
                <c:pt idx="711">
                  <c:v>1.5770707624794296</c:v>
                </c:pt>
                <c:pt idx="712">
                  <c:v>1.0970927043335161</c:v>
                </c:pt>
                <c:pt idx="713">
                  <c:v>0.95995611629182664</c:v>
                </c:pt>
                <c:pt idx="714">
                  <c:v>1.2342292923751899</c:v>
                </c:pt>
                <c:pt idx="715">
                  <c:v>1.3027975863960521</c:v>
                </c:pt>
                <c:pt idx="716">
                  <c:v>1.9884805266045154</c:v>
                </c:pt>
                <c:pt idx="717">
                  <c:v>1.0970927043335161</c:v>
                </c:pt>
                <c:pt idx="718">
                  <c:v>1.3027975863960521</c:v>
                </c:pt>
                <c:pt idx="719">
                  <c:v>0.8228195282501376</c:v>
                </c:pt>
                <c:pt idx="720">
                  <c:v>1.3027975863960521</c:v>
                </c:pt>
                <c:pt idx="721">
                  <c:v>0.54854635216675807</c:v>
                </c:pt>
                <c:pt idx="722">
                  <c:v>1.5770707624794296</c:v>
                </c:pt>
                <c:pt idx="723">
                  <c:v>1.5085024684585921</c:v>
                </c:pt>
                <c:pt idx="724">
                  <c:v>1.1656609983543598</c:v>
                </c:pt>
                <c:pt idx="725">
                  <c:v>1.5770707624794296</c:v>
                </c:pt>
                <c:pt idx="726">
                  <c:v>1.3713658804168953</c:v>
                </c:pt>
                <c:pt idx="727">
                  <c:v>1.4399341744377399</c:v>
                </c:pt>
                <c:pt idx="728">
                  <c:v>0.95995611629182664</c:v>
                </c:pt>
                <c:pt idx="729">
                  <c:v>1.5770707624794296</c:v>
                </c:pt>
                <c:pt idx="730">
                  <c:v>1.1656609983543598</c:v>
                </c:pt>
                <c:pt idx="731">
                  <c:v>1.3027975863960521</c:v>
                </c:pt>
                <c:pt idx="732">
                  <c:v>1.3713658804168953</c:v>
                </c:pt>
                <c:pt idx="733">
                  <c:v>1.5085024684585921</c:v>
                </c:pt>
                <c:pt idx="734">
                  <c:v>1.1656609983543598</c:v>
                </c:pt>
                <c:pt idx="735">
                  <c:v>1.3027975863960521</c:v>
                </c:pt>
                <c:pt idx="736">
                  <c:v>1.6456390565002739</c:v>
                </c:pt>
                <c:pt idx="737">
                  <c:v>1.2342292923751899</c:v>
                </c:pt>
                <c:pt idx="738">
                  <c:v>1.3713658804168953</c:v>
                </c:pt>
                <c:pt idx="739">
                  <c:v>1.3713658804168953</c:v>
                </c:pt>
                <c:pt idx="740">
                  <c:v>1.3027975863960521</c:v>
                </c:pt>
                <c:pt idx="741">
                  <c:v>0.89138782227098223</c:v>
                </c:pt>
                <c:pt idx="742">
                  <c:v>1.5770707624794296</c:v>
                </c:pt>
                <c:pt idx="743">
                  <c:v>1.3713658804168953</c:v>
                </c:pt>
                <c:pt idx="744">
                  <c:v>0.61711464618760281</c:v>
                </c:pt>
                <c:pt idx="745">
                  <c:v>1.7827756445419647</c:v>
                </c:pt>
                <c:pt idx="746">
                  <c:v>0.8228195282501376</c:v>
                </c:pt>
                <c:pt idx="747">
                  <c:v>0.95995611629182664</c:v>
                </c:pt>
                <c:pt idx="748">
                  <c:v>1.2342292923751899</c:v>
                </c:pt>
                <c:pt idx="749">
                  <c:v>1.6456390565002739</c:v>
                </c:pt>
                <c:pt idx="750">
                  <c:v>1.5085024684585921</c:v>
                </c:pt>
                <c:pt idx="751">
                  <c:v>1.0970927043335161</c:v>
                </c:pt>
                <c:pt idx="752">
                  <c:v>1.4399341744377399</c:v>
                </c:pt>
                <c:pt idx="753">
                  <c:v>1.8513439385628085</c:v>
                </c:pt>
                <c:pt idx="754">
                  <c:v>1.7827756445419647</c:v>
                </c:pt>
                <c:pt idx="755">
                  <c:v>1.4399341744377399</c:v>
                </c:pt>
                <c:pt idx="756">
                  <c:v>1.4399341744377399</c:v>
                </c:pt>
                <c:pt idx="757">
                  <c:v>1.6456390565002739</c:v>
                </c:pt>
                <c:pt idx="758">
                  <c:v>1.2342292923751899</c:v>
                </c:pt>
                <c:pt idx="759">
                  <c:v>0.95995611629182664</c:v>
                </c:pt>
                <c:pt idx="760">
                  <c:v>1.3027975863960521</c:v>
                </c:pt>
                <c:pt idx="761">
                  <c:v>1.1656609983543598</c:v>
                </c:pt>
                <c:pt idx="762">
                  <c:v>0.8228195282501376</c:v>
                </c:pt>
                <c:pt idx="763">
                  <c:v>1.5085024684585921</c:v>
                </c:pt>
                <c:pt idx="764">
                  <c:v>1.2342292923751899</c:v>
                </c:pt>
                <c:pt idx="765">
                  <c:v>0.8228195282501376</c:v>
                </c:pt>
                <c:pt idx="766">
                  <c:v>0.8228195282501376</c:v>
                </c:pt>
                <c:pt idx="767">
                  <c:v>1.028524410312659</c:v>
                </c:pt>
                <c:pt idx="768">
                  <c:v>1.2342292923751899</c:v>
                </c:pt>
                <c:pt idx="769">
                  <c:v>1.0970927043335161</c:v>
                </c:pt>
                <c:pt idx="770">
                  <c:v>1.6456390565002739</c:v>
                </c:pt>
                <c:pt idx="771">
                  <c:v>1.0970927043335161</c:v>
                </c:pt>
                <c:pt idx="772">
                  <c:v>0.75425123422929918</c:v>
                </c:pt>
                <c:pt idx="773">
                  <c:v>1.3027975863960521</c:v>
                </c:pt>
                <c:pt idx="774">
                  <c:v>1.3713658804168953</c:v>
                </c:pt>
                <c:pt idx="775">
                  <c:v>0.89138782227098223</c:v>
                </c:pt>
                <c:pt idx="776">
                  <c:v>1.7827756445419647</c:v>
                </c:pt>
                <c:pt idx="777">
                  <c:v>0.89138782227098223</c:v>
                </c:pt>
                <c:pt idx="778">
                  <c:v>1.3713658804168953</c:v>
                </c:pt>
                <c:pt idx="779">
                  <c:v>1.3027975863960521</c:v>
                </c:pt>
                <c:pt idx="780">
                  <c:v>1.4399341744377399</c:v>
                </c:pt>
                <c:pt idx="781">
                  <c:v>1.1656609983543598</c:v>
                </c:pt>
                <c:pt idx="782">
                  <c:v>1.3027975863960521</c:v>
                </c:pt>
                <c:pt idx="783">
                  <c:v>1.0970927043335161</c:v>
                </c:pt>
                <c:pt idx="784">
                  <c:v>1.7142073505211197</c:v>
                </c:pt>
                <c:pt idx="785">
                  <c:v>1.5770707624794296</c:v>
                </c:pt>
                <c:pt idx="786">
                  <c:v>0.95995611629182664</c:v>
                </c:pt>
                <c:pt idx="787">
                  <c:v>1.5085024684585921</c:v>
                </c:pt>
                <c:pt idx="788">
                  <c:v>1.7827756445419647</c:v>
                </c:pt>
                <c:pt idx="789">
                  <c:v>1.1656609983543598</c:v>
                </c:pt>
                <c:pt idx="790">
                  <c:v>1.2342292923751899</c:v>
                </c:pt>
                <c:pt idx="791">
                  <c:v>0.8228195282501376</c:v>
                </c:pt>
                <c:pt idx="792">
                  <c:v>0.89138782227098223</c:v>
                </c:pt>
                <c:pt idx="793">
                  <c:v>1.5770707624794296</c:v>
                </c:pt>
                <c:pt idx="794">
                  <c:v>1.8513439385628085</c:v>
                </c:pt>
                <c:pt idx="795">
                  <c:v>0.95995611629182664</c:v>
                </c:pt>
                <c:pt idx="796">
                  <c:v>1.7827756445419647</c:v>
                </c:pt>
                <c:pt idx="797">
                  <c:v>0.75425123422929918</c:v>
                </c:pt>
                <c:pt idx="798">
                  <c:v>1.1656609983543598</c:v>
                </c:pt>
                <c:pt idx="799">
                  <c:v>1.0970927043335161</c:v>
                </c:pt>
                <c:pt idx="800">
                  <c:v>1.5085024684585921</c:v>
                </c:pt>
                <c:pt idx="801">
                  <c:v>1.4399341744377399</c:v>
                </c:pt>
                <c:pt idx="802">
                  <c:v>0.95995611629182664</c:v>
                </c:pt>
                <c:pt idx="803">
                  <c:v>0.75425123422929918</c:v>
                </c:pt>
                <c:pt idx="804">
                  <c:v>1.2342292923751899</c:v>
                </c:pt>
                <c:pt idx="805">
                  <c:v>1.7827756445419647</c:v>
                </c:pt>
                <c:pt idx="806">
                  <c:v>0.89138782227098223</c:v>
                </c:pt>
                <c:pt idx="807">
                  <c:v>1.2342292923751899</c:v>
                </c:pt>
                <c:pt idx="808">
                  <c:v>0.8228195282501376</c:v>
                </c:pt>
                <c:pt idx="809">
                  <c:v>1.7142073505211197</c:v>
                </c:pt>
                <c:pt idx="810">
                  <c:v>1.0970927043335161</c:v>
                </c:pt>
                <c:pt idx="811">
                  <c:v>1.5770707624794296</c:v>
                </c:pt>
                <c:pt idx="812">
                  <c:v>1.7142073505211197</c:v>
                </c:pt>
                <c:pt idx="813">
                  <c:v>0.61711464618760281</c:v>
                </c:pt>
                <c:pt idx="814">
                  <c:v>1.4399341744377399</c:v>
                </c:pt>
                <c:pt idx="815">
                  <c:v>0.61711464618760281</c:v>
                </c:pt>
                <c:pt idx="816">
                  <c:v>0.8228195282501376</c:v>
                </c:pt>
                <c:pt idx="817">
                  <c:v>1.2342292923751899</c:v>
                </c:pt>
                <c:pt idx="818">
                  <c:v>1.0970927043335161</c:v>
                </c:pt>
                <c:pt idx="819">
                  <c:v>1.0970927043335161</c:v>
                </c:pt>
                <c:pt idx="820">
                  <c:v>0.95995611629182664</c:v>
                </c:pt>
                <c:pt idx="821">
                  <c:v>1.7827756445419647</c:v>
                </c:pt>
                <c:pt idx="822">
                  <c:v>1.3027975863960521</c:v>
                </c:pt>
                <c:pt idx="823">
                  <c:v>1.3027975863960521</c:v>
                </c:pt>
                <c:pt idx="824">
                  <c:v>1.2342292923751899</c:v>
                </c:pt>
                <c:pt idx="825">
                  <c:v>1.0970927043335161</c:v>
                </c:pt>
                <c:pt idx="826">
                  <c:v>0.89138782227098223</c:v>
                </c:pt>
                <c:pt idx="827">
                  <c:v>0.8228195282501376</c:v>
                </c:pt>
                <c:pt idx="828">
                  <c:v>0.8228195282501376</c:v>
                </c:pt>
                <c:pt idx="829">
                  <c:v>0.8228195282501376</c:v>
                </c:pt>
                <c:pt idx="830">
                  <c:v>1.1656609983543598</c:v>
                </c:pt>
                <c:pt idx="831">
                  <c:v>1.0970927043335161</c:v>
                </c:pt>
                <c:pt idx="832">
                  <c:v>0.685682940208448</c:v>
                </c:pt>
                <c:pt idx="833">
                  <c:v>1.028524410312659</c:v>
                </c:pt>
                <c:pt idx="834">
                  <c:v>1.6456390565002739</c:v>
                </c:pt>
                <c:pt idx="835">
                  <c:v>0.8228195282501376</c:v>
                </c:pt>
                <c:pt idx="836">
                  <c:v>1.5770707624794296</c:v>
                </c:pt>
                <c:pt idx="837">
                  <c:v>1.0970927043335161</c:v>
                </c:pt>
                <c:pt idx="838">
                  <c:v>0.54854635216675807</c:v>
                </c:pt>
                <c:pt idx="839">
                  <c:v>1.028524410312659</c:v>
                </c:pt>
                <c:pt idx="840">
                  <c:v>1.0970927043335161</c:v>
                </c:pt>
                <c:pt idx="841">
                  <c:v>0.75425123422929918</c:v>
                </c:pt>
                <c:pt idx="842">
                  <c:v>1.6456390565002739</c:v>
                </c:pt>
                <c:pt idx="843">
                  <c:v>0.54854635216675807</c:v>
                </c:pt>
                <c:pt idx="844">
                  <c:v>0.54854635216675807</c:v>
                </c:pt>
                <c:pt idx="845">
                  <c:v>0.95995611629182664</c:v>
                </c:pt>
                <c:pt idx="846">
                  <c:v>0.61711464618760281</c:v>
                </c:pt>
                <c:pt idx="847">
                  <c:v>1.3027975863960521</c:v>
                </c:pt>
                <c:pt idx="848">
                  <c:v>1.4399341744377399</c:v>
                </c:pt>
                <c:pt idx="849">
                  <c:v>1.028524410312659</c:v>
                </c:pt>
                <c:pt idx="850">
                  <c:v>1.2342292923751899</c:v>
                </c:pt>
                <c:pt idx="851">
                  <c:v>0.685682940208448</c:v>
                </c:pt>
                <c:pt idx="852">
                  <c:v>0.8228195282501376</c:v>
                </c:pt>
                <c:pt idx="853">
                  <c:v>1.7142073505211197</c:v>
                </c:pt>
                <c:pt idx="854">
                  <c:v>0.8228195282501376</c:v>
                </c:pt>
                <c:pt idx="855">
                  <c:v>0.89138782227098223</c:v>
                </c:pt>
                <c:pt idx="856">
                  <c:v>1.2342292923751899</c:v>
                </c:pt>
                <c:pt idx="857">
                  <c:v>1.0970927043335161</c:v>
                </c:pt>
                <c:pt idx="858">
                  <c:v>0.95995611629182664</c:v>
                </c:pt>
                <c:pt idx="859">
                  <c:v>1.2342292923751899</c:v>
                </c:pt>
                <c:pt idx="860">
                  <c:v>1.028524410312659</c:v>
                </c:pt>
                <c:pt idx="861">
                  <c:v>0.89138782227098223</c:v>
                </c:pt>
                <c:pt idx="862">
                  <c:v>0.61711464618760281</c:v>
                </c:pt>
                <c:pt idx="863">
                  <c:v>0.685682940208448</c:v>
                </c:pt>
                <c:pt idx="864">
                  <c:v>0.75425123422929918</c:v>
                </c:pt>
                <c:pt idx="865">
                  <c:v>1.4399341744377399</c:v>
                </c:pt>
                <c:pt idx="866">
                  <c:v>0.61711464618760281</c:v>
                </c:pt>
                <c:pt idx="867">
                  <c:v>1.1656609983543598</c:v>
                </c:pt>
                <c:pt idx="868">
                  <c:v>0.89138782227098223</c:v>
                </c:pt>
                <c:pt idx="869">
                  <c:v>0.41140976412507146</c:v>
                </c:pt>
                <c:pt idx="870">
                  <c:v>1.2342292923751899</c:v>
                </c:pt>
                <c:pt idx="871">
                  <c:v>0.75425123422929918</c:v>
                </c:pt>
                <c:pt idx="872">
                  <c:v>0.47997805814591332</c:v>
                </c:pt>
                <c:pt idx="873">
                  <c:v>1.0970927043335161</c:v>
                </c:pt>
                <c:pt idx="874">
                  <c:v>1.0970927043335161</c:v>
                </c:pt>
                <c:pt idx="875">
                  <c:v>1.0970927043335161</c:v>
                </c:pt>
                <c:pt idx="876">
                  <c:v>1.0970927043335161</c:v>
                </c:pt>
                <c:pt idx="877">
                  <c:v>0.89138782227098223</c:v>
                </c:pt>
                <c:pt idx="878">
                  <c:v>1.0970927043335161</c:v>
                </c:pt>
                <c:pt idx="879">
                  <c:v>1.2342292923751899</c:v>
                </c:pt>
                <c:pt idx="880">
                  <c:v>0.34284147010422622</c:v>
                </c:pt>
                <c:pt idx="881">
                  <c:v>1.3713658804168953</c:v>
                </c:pt>
                <c:pt idx="882">
                  <c:v>1.2342292923751899</c:v>
                </c:pt>
                <c:pt idx="883">
                  <c:v>1.2342292923751899</c:v>
                </c:pt>
                <c:pt idx="884">
                  <c:v>0.95995611629182664</c:v>
                </c:pt>
                <c:pt idx="885">
                  <c:v>1.4399341744377399</c:v>
                </c:pt>
                <c:pt idx="886">
                  <c:v>0.61711464618760281</c:v>
                </c:pt>
                <c:pt idx="887">
                  <c:v>0.61711464618760281</c:v>
                </c:pt>
                <c:pt idx="888">
                  <c:v>0.8228195282501376</c:v>
                </c:pt>
                <c:pt idx="889">
                  <c:v>0.685682940208448</c:v>
                </c:pt>
                <c:pt idx="890">
                  <c:v>1.0970927043335161</c:v>
                </c:pt>
                <c:pt idx="891">
                  <c:v>1.0970927043335161</c:v>
                </c:pt>
                <c:pt idx="892">
                  <c:v>1.0970927043335161</c:v>
                </c:pt>
                <c:pt idx="893">
                  <c:v>1.0970927043335161</c:v>
                </c:pt>
                <c:pt idx="894">
                  <c:v>0.95995611629182664</c:v>
                </c:pt>
                <c:pt idx="895">
                  <c:v>1.3027975863960521</c:v>
                </c:pt>
                <c:pt idx="896">
                  <c:v>0.8228195282501376</c:v>
                </c:pt>
                <c:pt idx="897">
                  <c:v>0.47997805814591332</c:v>
                </c:pt>
                <c:pt idx="898">
                  <c:v>0.89138782227098223</c:v>
                </c:pt>
                <c:pt idx="899">
                  <c:v>1.0970927043335161</c:v>
                </c:pt>
                <c:pt idx="900">
                  <c:v>1.028524410312659</c:v>
                </c:pt>
                <c:pt idx="901">
                  <c:v>1.0970927043335161</c:v>
                </c:pt>
                <c:pt idx="902">
                  <c:v>1.3713658804168953</c:v>
                </c:pt>
                <c:pt idx="903">
                  <c:v>1.3027975863960521</c:v>
                </c:pt>
                <c:pt idx="904">
                  <c:v>1.0970927043335161</c:v>
                </c:pt>
                <c:pt idx="905">
                  <c:v>0.54854635216675807</c:v>
                </c:pt>
                <c:pt idx="906">
                  <c:v>0.47997805814591332</c:v>
                </c:pt>
                <c:pt idx="907">
                  <c:v>1.028524410312659</c:v>
                </c:pt>
                <c:pt idx="908">
                  <c:v>1.0970927043335161</c:v>
                </c:pt>
                <c:pt idx="909">
                  <c:v>1.1656609983543598</c:v>
                </c:pt>
                <c:pt idx="910">
                  <c:v>0.685682940208448</c:v>
                </c:pt>
                <c:pt idx="911">
                  <c:v>0.95995611629182664</c:v>
                </c:pt>
                <c:pt idx="912">
                  <c:v>1.4399341744377399</c:v>
                </c:pt>
                <c:pt idx="913">
                  <c:v>0.89138782227098223</c:v>
                </c:pt>
                <c:pt idx="914">
                  <c:v>1.3027975863960521</c:v>
                </c:pt>
                <c:pt idx="915">
                  <c:v>0.89138782227098223</c:v>
                </c:pt>
                <c:pt idx="916">
                  <c:v>0.8228195282501376</c:v>
                </c:pt>
                <c:pt idx="917">
                  <c:v>0.8228195282501376</c:v>
                </c:pt>
                <c:pt idx="918">
                  <c:v>1.3027975863960521</c:v>
                </c:pt>
                <c:pt idx="919">
                  <c:v>1.2342292923751899</c:v>
                </c:pt>
                <c:pt idx="920">
                  <c:v>0.89138782227098223</c:v>
                </c:pt>
                <c:pt idx="921">
                  <c:v>0.8228195282501376</c:v>
                </c:pt>
                <c:pt idx="922">
                  <c:v>0.61711464618760281</c:v>
                </c:pt>
                <c:pt idx="923">
                  <c:v>0.685682940208448</c:v>
                </c:pt>
                <c:pt idx="924">
                  <c:v>0.41140976412507146</c:v>
                </c:pt>
                <c:pt idx="925">
                  <c:v>1.4399341744377399</c:v>
                </c:pt>
                <c:pt idx="926">
                  <c:v>0.61711464618760281</c:v>
                </c:pt>
                <c:pt idx="927">
                  <c:v>1.0970927043335161</c:v>
                </c:pt>
                <c:pt idx="928">
                  <c:v>1.0970927043335161</c:v>
                </c:pt>
                <c:pt idx="929">
                  <c:v>0.685682940208448</c:v>
                </c:pt>
                <c:pt idx="930">
                  <c:v>0.89138782227098223</c:v>
                </c:pt>
                <c:pt idx="931">
                  <c:v>0.75425123422929918</c:v>
                </c:pt>
                <c:pt idx="932">
                  <c:v>0.8228195282501376</c:v>
                </c:pt>
                <c:pt idx="933">
                  <c:v>0.8228195282501376</c:v>
                </c:pt>
                <c:pt idx="934">
                  <c:v>1.0970927043335161</c:v>
                </c:pt>
                <c:pt idx="935">
                  <c:v>0.95995611629182664</c:v>
                </c:pt>
                <c:pt idx="936">
                  <c:v>1.0970927043335161</c:v>
                </c:pt>
                <c:pt idx="937">
                  <c:v>0.61711464618760281</c:v>
                </c:pt>
                <c:pt idx="938">
                  <c:v>0.685682940208448</c:v>
                </c:pt>
                <c:pt idx="939">
                  <c:v>0.75425123422929918</c:v>
                </c:pt>
                <c:pt idx="940">
                  <c:v>0.89138782227098223</c:v>
                </c:pt>
                <c:pt idx="941">
                  <c:v>1.0970927043335161</c:v>
                </c:pt>
                <c:pt idx="942">
                  <c:v>1.028524410312659</c:v>
                </c:pt>
                <c:pt idx="943">
                  <c:v>0.61711464618760281</c:v>
                </c:pt>
                <c:pt idx="944">
                  <c:v>0.89138782227098223</c:v>
                </c:pt>
                <c:pt idx="945">
                  <c:v>0.95995611629182664</c:v>
                </c:pt>
                <c:pt idx="946">
                  <c:v>0.34284147010422622</c:v>
                </c:pt>
                <c:pt idx="947">
                  <c:v>0.34284147010422622</c:v>
                </c:pt>
                <c:pt idx="948">
                  <c:v>0.75425123422929918</c:v>
                </c:pt>
                <c:pt idx="949">
                  <c:v>0.685682940208448</c:v>
                </c:pt>
                <c:pt idx="950">
                  <c:v>0.54854635216675807</c:v>
                </c:pt>
                <c:pt idx="951">
                  <c:v>1.3713658804168953</c:v>
                </c:pt>
                <c:pt idx="952">
                  <c:v>1.3027975863960521</c:v>
                </c:pt>
                <c:pt idx="953">
                  <c:v>1.1656609983543598</c:v>
                </c:pt>
                <c:pt idx="954">
                  <c:v>0.95995611629182664</c:v>
                </c:pt>
                <c:pt idx="955">
                  <c:v>0.8228195282501376</c:v>
                </c:pt>
                <c:pt idx="956">
                  <c:v>0.685682940208448</c:v>
                </c:pt>
                <c:pt idx="957">
                  <c:v>1.1656609983543598</c:v>
                </c:pt>
                <c:pt idx="958">
                  <c:v>0.89138782227098223</c:v>
                </c:pt>
                <c:pt idx="959">
                  <c:v>0.75425123422929918</c:v>
                </c:pt>
                <c:pt idx="960">
                  <c:v>0.41140976412507146</c:v>
                </c:pt>
                <c:pt idx="961">
                  <c:v>0.8228195282501376</c:v>
                </c:pt>
                <c:pt idx="962">
                  <c:v>1.028524410312659</c:v>
                </c:pt>
                <c:pt idx="963">
                  <c:v>1.0970927043335161</c:v>
                </c:pt>
                <c:pt idx="964">
                  <c:v>0.75425123422929918</c:v>
                </c:pt>
                <c:pt idx="965">
                  <c:v>0.41140976412507146</c:v>
                </c:pt>
                <c:pt idx="966">
                  <c:v>0.89138782227098223</c:v>
                </c:pt>
                <c:pt idx="967">
                  <c:v>0.89138782227098223</c:v>
                </c:pt>
                <c:pt idx="968">
                  <c:v>0.89138782227098223</c:v>
                </c:pt>
                <c:pt idx="969">
                  <c:v>1.2342292923751899</c:v>
                </c:pt>
                <c:pt idx="970">
                  <c:v>1.2342292923751899</c:v>
                </c:pt>
                <c:pt idx="971">
                  <c:v>1.2342292923751899</c:v>
                </c:pt>
                <c:pt idx="972">
                  <c:v>0.95995611629182664</c:v>
                </c:pt>
                <c:pt idx="973">
                  <c:v>0.89138782227098223</c:v>
                </c:pt>
                <c:pt idx="974">
                  <c:v>0.95995611629182664</c:v>
                </c:pt>
                <c:pt idx="975">
                  <c:v>0.89138782227098223</c:v>
                </c:pt>
                <c:pt idx="976">
                  <c:v>1.3713658804168953</c:v>
                </c:pt>
                <c:pt idx="977">
                  <c:v>0.685682940208448</c:v>
                </c:pt>
                <c:pt idx="978">
                  <c:v>0.8228195282501376</c:v>
                </c:pt>
                <c:pt idx="979">
                  <c:v>0.8228195282501376</c:v>
                </c:pt>
                <c:pt idx="980">
                  <c:v>0.41140976412507146</c:v>
                </c:pt>
                <c:pt idx="981">
                  <c:v>0.41140976412507146</c:v>
                </c:pt>
                <c:pt idx="982">
                  <c:v>0.685682940208448</c:v>
                </c:pt>
                <c:pt idx="983">
                  <c:v>0.95995611629182664</c:v>
                </c:pt>
                <c:pt idx="984">
                  <c:v>0.54854635216675807</c:v>
                </c:pt>
                <c:pt idx="985">
                  <c:v>0.47997805814591332</c:v>
                </c:pt>
                <c:pt idx="986">
                  <c:v>0.54854635216675807</c:v>
                </c:pt>
                <c:pt idx="987">
                  <c:v>1.028524410312659</c:v>
                </c:pt>
                <c:pt idx="988">
                  <c:v>0.75425123422929918</c:v>
                </c:pt>
                <c:pt idx="989">
                  <c:v>0.8228195282501376</c:v>
                </c:pt>
                <c:pt idx="990">
                  <c:v>0.41140976412507146</c:v>
                </c:pt>
                <c:pt idx="991">
                  <c:v>0.75425123422929918</c:v>
                </c:pt>
                <c:pt idx="992">
                  <c:v>0.61711464618760281</c:v>
                </c:pt>
                <c:pt idx="993">
                  <c:v>0.89138782227098223</c:v>
                </c:pt>
                <c:pt idx="994">
                  <c:v>0.8228195282501376</c:v>
                </c:pt>
                <c:pt idx="995">
                  <c:v>0.8228195282501376</c:v>
                </c:pt>
                <c:pt idx="996">
                  <c:v>0.8228195282501376</c:v>
                </c:pt>
                <c:pt idx="997">
                  <c:v>0.61711464618760281</c:v>
                </c:pt>
                <c:pt idx="998">
                  <c:v>0.41140976412507146</c:v>
                </c:pt>
                <c:pt idx="999">
                  <c:v>1.1656609983543598</c:v>
                </c:pt>
                <c:pt idx="1000">
                  <c:v>0.54854635216675807</c:v>
                </c:pt>
                <c:pt idx="1001">
                  <c:v>0.54854635216675807</c:v>
                </c:pt>
                <c:pt idx="1002">
                  <c:v>0.47997805814591332</c:v>
                </c:pt>
                <c:pt idx="1003">
                  <c:v>0.61711464618760281</c:v>
                </c:pt>
                <c:pt idx="1004">
                  <c:v>0.685682940208448</c:v>
                </c:pt>
                <c:pt idx="1005">
                  <c:v>0.20570488206253582</c:v>
                </c:pt>
                <c:pt idx="1006">
                  <c:v>0.75425123422929918</c:v>
                </c:pt>
                <c:pt idx="1007">
                  <c:v>1.2342292923751899</c:v>
                </c:pt>
                <c:pt idx="1008">
                  <c:v>0.34284147010422622</c:v>
                </c:pt>
                <c:pt idx="1009">
                  <c:v>0.8228195282501376</c:v>
                </c:pt>
                <c:pt idx="1010">
                  <c:v>0.75425123422929918</c:v>
                </c:pt>
                <c:pt idx="1011">
                  <c:v>0.34284147010422622</c:v>
                </c:pt>
                <c:pt idx="1012">
                  <c:v>0.685682940208448</c:v>
                </c:pt>
                <c:pt idx="1013">
                  <c:v>0.61711464618760281</c:v>
                </c:pt>
                <c:pt idx="1014">
                  <c:v>1.028524410312659</c:v>
                </c:pt>
                <c:pt idx="1015">
                  <c:v>0.61711464618760281</c:v>
                </c:pt>
                <c:pt idx="1016">
                  <c:v>0.41140976412507146</c:v>
                </c:pt>
                <c:pt idx="1017">
                  <c:v>0.61711464618760281</c:v>
                </c:pt>
                <c:pt idx="1018">
                  <c:v>0.47997805814591332</c:v>
                </c:pt>
                <c:pt idx="1019">
                  <c:v>0.61711464618760281</c:v>
                </c:pt>
                <c:pt idx="1020">
                  <c:v>0.8228195282501376</c:v>
                </c:pt>
                <c:pt idx="1021">
                  <c:v>0.8228195282501376</c:v>
                </c:pt>
                <c:pt idx="1022">
                  <c:v>0.47997805814591332</c:v>
                </c:pt>
                <c:pt idx="1023">
                  <c:v>0.75425123422929918</c:v>
                </c:pt>
                <c:pt idx="1024">
                  <c:v>0.47997805814591332</c:v>
                </c:pt>
                <c:pt idx="1025">
                  <c:v>0.685682940208448</c:v>
                </c:pt>
                <c:pt idx="1026">
                  <c:v>0.75425123422929918</c:v>
                </c:pt>
                <c:pt idx="1027">
                  <c:v>0.41140976412507146</c:v>
                </c:pt>
                <c:pt idx="1028">
                  <c:v>0.34284147010422622</c:v>
                </c:pt>
                <c:pt idx="1029">
                  <c:v>0.95995611629182664</c:v>
                </c:pt>
                <c:pt idx="1030">
                  <c:v>0.54854635216675807</c:v>
                </c:pt>
                <c:pt idx="1031">
                  <c:v>0.89138782227098223</c:v>
                </c:pt>
                <c:pt idx="1032">
                  <c:v>0.54854635216675807</c:v>
                </c:pt>
                <c:pt idx="1033">
                  <c:v>0.95995611629182664</c:v>
                </c:pt>
                <c:pt idx="1034">
                  <c:v>0.47997805814591332</c:v>
                </c:pt>
                <c:pt idx="1035">
                  <c:v>0.54854635216675807</c:v>
                </c:pt>
                <c:pt idx="1036">
                  <c:v>1.0970927043335161</c:v>
                </c:pt>
                <c:pt idx="1037">
                  <c:v>0.75425123422929918</c:v>
                </c:pt>
                <c:pt idx="1038">
                  <c:v>0.75425123422929918</c:v>
                </c:pt>
                <c:pt idx="1039">
                  <c:v>0.54854635216675807</c:v>
                </c:pt>
                <c:pt idx="1040">
                  <c:v>0.54854635216675807</c:v>
                </c:pt>
                <c:pt idx="1041">
                  <c:v>0.47997805814591332</c:v>
                </c:pt>
                <c:pt idx="1042">
                  <c:v>0.89138782227098223</c:v>
                </c:pt>
                <c:pt idx="1043">
                  <c:v>0.41140976412507146</c:v>
                </c:pt>
                <c:pt idx="1044">
                  <c:v>0.95995611629182664</c:v>
                </c:pt>
                <c:pt idx="1045">
                  <c:v>0.685682940208448</c:v>
                </c:pt>
                <c:pt idx="1046">
                  <c:v>0.75425123422929918</c:v>
                </c:pt>
                <c:pt idx="1047">
                  <c:v>0.685682940208448</c:v>
                </c:pt>
                <c:pt idx="1048">
                  <c:v>0.8228195282501376</c:v>
                </c:pt>
                <c:pt idx="1049">
                  <c:v>0.27427317608337903</c:v>
                </c:pt>
                <c:pt idx="1050">
                  <c:v>0.34284147010422622</c:v>
                </c:pt>
                <c:pt idx="1051">
                  <c:v>0.685682940208448</c:v>
                </c:pt>
                <c:pt idx="1052">
                  <c:v>0.95995611629182664</c:v>
                </c:pt>
                <c:pt idx="1053">
                  <c:v>1.2342292923751899</c:v>
                </c:pt>
                <c:pt idx="1054">
                  <c:v>1.3027975863960521</c:v>
                </c:pt>
                <c:pt idx="1055">
                  <c:v>0.34284147010422622</c:v>
                </c:pt>
                <c:pt idx="1056">
                  <c:v>0.75425123422929918</c:v>
                </c:pt>
                <c:pt idx="1057">
                  <c:v>0.685682940208448</c:v>
                </c:pt>
                <c:pt idx="1058">
                  <c:v>0.27427317608337903</c:v>
                </c:pt>
                <c:pt idx="1059">
                  <c:v>0.61711464618760281</c:v>
                </c:pt>
                <c:pt idx="1060">
                  <c:v>0.47997805814591332</c:v>
                </c:pt>
                <c:pt idx="1061">
                  <c:v>0.41140976412507146</c:v>
                </c:pt>
                <c:pt idx="1062">
                  <c:v>0.8228195282501376</c:v>
                </c:pt>
                <c:pt idx="1063">
                  <c:v>0.47997805814591332</c:v>
                </c:pt>
                <c:pt idx="1064">
                  <c:v>0.75425123422929918</c:v>
                </c:pt>
                <c:pt idx="1065">
                  <c:v>0.75425123422929918</c:v>
                </c:pt>
                <c:pt idx="1066">
                  <c:v>0.685682940208448</c:v>
                </c:pt>
                <c:pt idx="1067">
                  <c:v>0.34284147010422622</c:v>
                </c:pt>
                <c:pt idx="1068">
                  <c:v>0.75425123422929918</c:v>
                </c:pt>
                <c:pt idx="1069">
                  <c:v>0.685682940208448</c:v>
                </c:pt>
                <c:pt idx="1070">
                  <c:v>0.685682940208448</c:v>
                </c:pt>
                <c:pt idx="1071">
                  <c:v>0.61711464618760281</c:v>
                </c:pt>
                <c:pt idx="1072">
                  <c:v>0.47997805814591332</c:v>
                </c:pt>
                <c:pt idx="1073">
                  <c:v>0.34284147010422622</c:v>
                </c:pt>
                <c:pt idx="1074">
                  <c:v>0.89138782227098223</c:v>
                </c:pt>
                <c:pt idx="1075">
                  <c:v>0.41140976412507146</c:v>
                </c:pt>
                <c:pt idx="1076">
                  <c:v>0.34284147010422622</c:v>
                </c:pt>
                <c:pt idx="1077">
                  <c:v>0.27427317608337903</c:v>
                </c:pt>
                <c:pt idx="1078">
                  <c:v>0.27427317608337903</c:v>
                </c:pt>
                <c:pt idx="1079">
                  <c:v>0.61711464618760281</c:v>
                </c:pt>
                <c:pt idx="1080">
                  <c:v>0.54854635216675807</c:v>
                </c:pt>
                <c:pt idx="1081">
                  <c:v>0.75425123422929918</c:v>
                </c:pt>
                <c:pt idx="1082">
                  <c:v>0.61711464618760281</c:v>
                </c:pt>
                <c:pt idx="1083">
                  <c:v>0.27427317608337903</c:v>
                </c:pt>
                <c:pt idx="1084">
                  <c:v>0.41140976412507146</c:v>
                </c:pt>
                <c:pt idx="1085">
                  <c:v>0.8228195282501376</c:v>
                </c:pt>
                <c:pt idx="1086">
                  <c:v>0.41140976412507146</c:v>
                </c:pt>
                <c:pt idx="1087">
                  <c:v>0.47997805814591332</c:v>
                </c:pt>
                <c:pt idx="1088">
                  <c:v>0.61711464618760281</c:v>
                </c:pt>
                <c:pt idx="1089">
                  <c:v>0.20570488206253582</c:v>
                </c:pt>
                <c:pt idx="1090">
                  <c:v>0.20570488206253582</c:v>
                </c:pt>
                <c:pt idx="1091">
                  <c:v>0.47997805814591332</c:v>
                </c:pt>
                <c:pt idx="1092">
                  <c:v>0.47997805814591332</c:v>
                </c:pt>
                <c:pt idx="1093">
                  <c:v>0.54854635216675807</c:v>
                </c:pt>
                <c:pt idx="1094">
                  <c:v>0.27427317608337903</c:v>
                </c:pt>
                <c:pt idx="1095">
                  <c:v>0.41140976412507146</c:v>
                </c:pt>
                <c:pt idx="1096">
                  <c:v>0.27427317608337903</c:v>
                </c:pt>
                <c:pt idx="1097">
                  <c:v>0.41140976412507146</c:v>
                </c:pt>
                <c:pt idx="1098">
                  <c:v>0.54854635216675807</c:v>
                </c:pt>
                <c:pt idx="1099">
                  <c:v>0.27427317608337903</c:v>
                </c:pt>
                <c:pt idx="1100">
                  <c:v>6.8568294020845341E-2</c:v>
                </c:pt>
                <c:pt idx="1101">
                  <c:v>0.61711464618760281</c:v>
                </c:pt>
                <c:pt idx="1102">
                  <c:v>0.20570488206253582</c:v>
                </c:pt>
                <c:pt idx="1103">
                  <c:v>0.34284147010422622</c:v>
                </c:pt>
                <c:pt idx="1104">
                  <c:v>0.13713658804168952</c:v>
                </c:pt>
                <c:pt idx="1105">
                  <c:v>0.61711464618760281</c:v>
                </c:pt>
                <c:pt idx="1106">
                  <c:v>0.20570488206253582</c:v>
                </c:pt>
                <c:pt idx="1107">
                  <c:v>0.685682940208448</c:v>
                </c:pt>
                <c:pt idx="1108">
                  <c:v>6.8568294020845341E-2</c:v>
                </c:pt>
                <c:pt idx="1109">
                  <c:v>0.13713658804168952</c:v>
                </c:pt>
                <c:pt idx="1110">
                  <c:v>0.34284147010422622</c:v>
                </c:pt>
                <c:pt idx="1111">
                  <c:v>0.41140976412507146</c:v>
                </c:pt>
                <c:pt idx="1112">
                  <c:v>0.27427317608337903</c:v>
                </c:pt>
                <c:pt idx="1113">
                  <c:v>0.13713658804168952</c:v>
                </c:pt>
                <c:pt idx="1114">
                  <c:v>0.13713658804168952</c:v>
                </c:pt>
                <c:pt idx="1115">
                  <c:v>0.20570488206253582</c:v>
                </c:pt>
                <c:pt idx="1116">
                  <c:v>0.20570488206253582</c:v>
                </c:pt>
                <c:pt idx="1117">
                  <c:v>0.54854635216675807</c:v>
                </c:pt>
                <c:pt idx="1118">
                  <c:v>0.20570488206253582</c:v>
                </c:pt>
                <c:pt idx="1119">
                  <c:v>0.13713658804168952</c:v>
                </c:pt>
                <c:pt idx="1120">
                  <c:v>0.47997805814591332</c:v>
                </c:pt>
                <c:pt idx="1121">
                  <c:v>0</c:v>
                </c:pt>
                <c:pt idx="1122">
                  <c:v>6.8568294020845341E-2</c:v>
                </c:pt>
                <c:pt idx="1123">
                  <c:v>0.13713658804168952</c:v>
                </c:pt>
                <c:pt idx="1124">
                  <c:v>6.8568294020845341E-2</c:v>
                </c:pt>
                <c:pt idx="1125">
                  <c:v>0.20570488206253582</c:v>
                </c:pt>
                <c:pt idx="1126">
                  <c:v>6.8568294020845341E-2</c:v>
                </c:pt>
                <c:pt idx="1127">
                  <c:v>0.20570488206253582</c:v>
                </c:pt>
                <c:pt idx="1128">
                  <c:v>0.27427317608337903</c:v>
                </c:pt>
                <c:pt idx="1129">
                  <c:v>6.8568294020845341E-2</c:v>
                </c:pt>
                <c:pt idx="1130">
                  <c:v>0.27427317608337903</c:v>
                </c:pt>
                <c:pt idx="1131">
                  <c:v>0.27427317608337903</c:v>
                </c:pt>
                <c:pt idx="1132">
                  <c:v>0</c:v>
                </c:pt>
                <c:pt idx="1133">
                  <c:v>0.27427317608337903</c:v>
                </c:pt>
                <c:pt idx="1134">
                  <c:v>0.20570488206253582</c:v>
                </c:pt>
                <c:pt idx="1135">
                  <c:v>0</c:v>
                </c:pt>
                <c:pt idx="1136">
                  <c:v>0.20570488206253582</c:v>
                </c:pt>
                <c:pt idx="1137">
                  <c:v>0.13713658804168952</c:v>
                </c:pt>
                <c:pt idx="1138">
                  <c:v>0</c:v>
                </c:pt>
                <c:pt idx="1139">
                  <c:v>0.20570488206253582</c:v>
                </c:pt>
                <c:pt idx="1140">
                  <c:v>0.13713658804168952</c:v>
                </c:pt>
                <c:pt idx="1141">
                  <c:v>6.8568294020845341E-2</c:v>
                </c:pt>
                <c:pt idx="1142">
                  <c:v>0</c:v>
                </c:pt>
                <c:pt idx="1143">
                  <c:v>0.13713658804168952</c:v>
                </c:pt>
                <c:pt idx="1144">
                  <c:v>6.8568294020845341E-2</c:v>
                </c:pt>
                <c:pt idx="1145">
                  <c:v>6.8568294020845341E-2</c:v>
                </c:pt>
                <c:pt idx="1146">
                  <c:v>0.20570488206253582</c:v>
                </c:pt>
                <c:pt idx="1147">
                  <c:v>0.13713658804168952</c:v>
                </c:pt>
                <c:pt idx="1148">
                  <c:v>0.20570488206253582</c:v>
                </c:pt>
                <c:pt idx="1149">
                  <c:v>0.34284147010422622</c:v>
                </c:pt>
                <c:pt idx="1150">
                  <c:v>0</c:v>
                </c:pt>
                <c:pt idx="1151">
                  <c:v>0</c:v>
                </c:pt>
                <c:pt idx="1152">
                  <c:v>6.8568294020845341E-2</c:v>
                </c:pt>
                <c:pt idx="1153">
                  <c:v>6.8568294020845341E-2</c:v>
                </c:pt>
                <c:pt idx="1154">
                  <c:v>6.8568294020845341E-2</c:v>
                </c:pt>
                <c:pt idx="1155">
                  <c:v>0</c:v>
                </c:pt>
                <c:pt idx="1156">
                  <c:v>6.8568294020845341E-2</c:v>
                </c:pt>
                <c:pt idx="1157">
                  <c:v>0</c:v>
                </c:pt>
                <c:pt idx="1158">
                  <c:v>6.8568294020845341E-2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6.8568294020845341E-2</c:v>
                </c:pt>
                <c:pt idx="1163">
                  <c:v>6.8568294020845341E-2</c:v>
                </c:pt>
                <c:pt idx="1164">
                  <c:v>6.8568294020845341E-2</c:v>
                </c:pt>
                <c:pt idx="1165">
                  <c:v>6.8568294020845341E-2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6.8568294020845341E-2</c:v>
                </c:pt>
                <c:pt idx="1170">
                  <c:v>6.8568294020845341E-2</c:v>
                </c:pt>
                <c:pt idx="1171">
                  <c:v>6.8568294020845341E-2</c:v>
                </c:pt>
                <c:pt idx="1172">
                  <c:v>0.13713658804168952</c:v>
                </c:pt>
                <c:pt idx="1173">
                  <c:v>6.8568294020845341E-2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6.8568294020845341E-2</c:v>
                </c:pt>
                <c:pt idx="1178">
                  <c:v>6.8568294020845341E-2</c:v>
                </c:pt>
                <c:pt idx="1179">
                  <c:v>0</c:v>
                </c:pt>
                <c:pt idx="1180">
                  <c:v>0</c:v>
                </c:pt>
                <c:pt idx="1181">
                  <c:v>6.8568294020845341E-2</c:v>
                </c:pt>
                <c:pt idx="1182">
                  <c:v>6.8568294020845341E-2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6.8568294020845341E-2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6.8568294020845341E-2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6.8568294020845341E-2</c:v>
                </c:pt>
                <c:pt idx="1200">
                  <c:v>0</c:v>
                </c:pt>
                <c:pt idx="1201">
                  <c:v>6.8568294020845341E-2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6.8568294020845341E-2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048-451C-97F3-796AAB2837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659272080"/>
        <c:axId val="-1659280784"/>
      </c:lineChart>
      <c:catAx>
        <c:axId val="-16592720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Gray Levels</a:t>
                </a:r>
              </a:p>
            </c:rich>
          </c:tx>
          <c:layout>
            <c:manualLayout>
              <c:xMode val="edge"/>
              <c:yMode val="edge"/>
              <c:x val="0.48267847527107716"/>
              <c:y val="0.92769630358705168"/>
            </c:manualLayout>
          </c:layout>
          <c:overlay val="0"/>
        </c:title>
        <c:majorTickMark val="none"/>
        <c:minorTickMark val="none"/>
        <c:tickLblPos val="nextTo"/>
        <c:crossAx val="-1659280784"/>
        <c:crosses val="autoZero"/>
        <c:auto val="1"/>
        <c:lblAlgn val="ctr"/>
        <c:lblOffset val="100"/>
        <c:noMultiLvlLbl val="0"/>
      </c:catAx>
      <c:valAx>
        <c:axId val="-165928078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Counts (normalized)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1659272080"/>
        <c:crosses val="autoZero"/>
        <c:crossBetween val="between"/>
      </c:valAx>
      <c:spPr>
        <a:noFill/>
        <a:ln w="25400">
          <a:noFill/>
        </a:ln>
      </c:spPr>
    </c:plotArea>
    <c:legend>
      <c:legendPos val="t"/>
      <c:layout>
        <c:manualLayout>
          <c:xMode val="edge"/>
          <c:yMode val="edge"/>
          <c:x val="0.12388649472518871"/>
          <c:y val="0.14339000235988425"/>
          <c:w val="0.5465929739551787"/>
          <c:h val="0.16168355796759887"/>
        </c:manualLayout>
      </c:layout>
      <c:overlay val="0"/>
    </c:legend>
    <c:plotVisOnly val="1"/>
    <c:dispBlanksAs val="gap"/>
    <c:showDLblsOverMax val="0"/>
  </c:chart>
  <c:spPr>
    <a:noFill/>
    <a:ln>
      <a:solidFill>
        <a:sysClr val="window" lastClr="FFFFFF">
          <a:lumMod val="65000"/>
        </a:sysClr>
      </a:solidFill>
    </a:ln>
  </c:spPr>
  <c:txPr>
    <a:bodyPr/>
    <a:lstStyle/>
    <a:p>
      <a:pPr>
        <a:defRPr sz="11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704017494267117E-2"/>
          <c:y val="2.242239892730221E-2"/>
          <c:w val="0.88265668919044649"/>
          <c:h val="0.8458539300872"/>
        </c:manualLayout>
      </c:layout>
      <c:lineChart>
        <c:grouping val="standard"/>
        <c:varyColors val="0"/>
        <c:ser>
          <c:idx val="0"/>
          <c:order val="0"/>
          <c:tx>
            <c:strRef>
              <c:f>'Exp-42'!$A$2</c:f>
              <c:strCache>
                <c:ptCount val="1"/>
                <c:pt idx="0">
                  <c:v>Sensitivity</c:v>
                </c:pt>
              </c:strCache>
            </c:strRef>
          </c:tx>
          <c:spPr>
            <a:ln w="25400">
              <a:solidFill>
                <a:schemeClr val="bg1">
                  <a:lumMod val="65000"/>
                </a:schemeClr>
              </a:solidFill>
              <a:prstDash val="sysDash"/>
            </a:ln>
          </c:spPr>
          <c:marker>
            <c:symbol val="diamond"/>
            <c:size val="5"/>
            <c:spPr>
              <a:noFill/>
              <a:ln>
                <a:solidFill>
                  <a:schemeClr val="bg1">
                    <a:lumMod val="65000"/>
                  </a:schemeClr>
                </a:solidFill>
              </a:ln>
            </c:spPr>
          </c:marker>
          <c:cat>
            <c:strRef>
              <c:f>'Exp-42'!$B$1:$F$1</c:f>
              <c:strCache>
                <c:ptCount val="5"/>
                <c:pt idx="0">
                  <c:v>ML-1</c:v>
                </c:pt>
                <c:pt idx="1">
                  <c:v>ML-2</c:v>
                </c:pt>
                <c:pt idx="2">
                  <c:v>ML-3</c:v>
                </c:pt>
                <c:pt idx="3">
                  <c:v>ML-4</c:v>
                </c:pt>
                <c:pt idx="4">
                  <c:v>ML-5</c:v>
                </c:pt>
              </c:strCache>
            </c:strRef>
          </c:cat>
          <c:val>
            <c:numRef>
              <c:f>'Exp-42'!$B$2:$F$2</c:f>
              <c:numCache>
                <c:formatCode>General</c:formatCode>
                <c:ptCount val="5"/>
                <c:pt idx="0">
                  <c:v>73</c:v>
                </c:pt>
                <c:pt idx="1">
                  <c:v>89</c:v>
                </c:pt>
                <c:pt idx="2">
                  <c:v>94</c:v>
                </c:pt>
                <c:pt idx="3">
                  <c:v>100</c:v>
                </c:pt>
                <c:pt idx="4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C1-41B1-90CB-4BFB9F432556}"/>
            </c:ext>
          </c:extLst>
        </c:ser>
        <c:ser>
          <c:idx val="3"/>
          <c:order val="1"/>
          <c:tx>
            <c:strRef>
              <c:f>'Exp-42'!$A$5</c:f>
              <c:strCache>
                <c:ptCount val="1"/>
                <c:pt idx="0">
                  <c:v>Specificity</c:v>
                </c:pt>
              </c:strCache>
            </c:strRef>
          </c:tx>
          <c:spPr>
            <a:ln w="19050">
              <a:prstDash val="solid"/>
            </a:ln>
          </c:spPr>
          <c:marker>
            <c:symbol val="circle"/>
            <c:size val="8"/>
            <c:spPr>
              <a:noFill/>
            </c:spPr>
          </c:marker>
          <c:cat>
            <c:strRef>
              <c:f>'Exp-42'!$B$1:$F$1</c:f>
              <c:strCache>
                <c:ptCount val="5"/>
                <c:pt idx="0">
                  <c:v>ML-1</c:v>
                </c:pt>
                <c:pt idx="1">
                  <c:v>ML-2</c:v>
                </c:pt>
                <c:pt idx="2">
                  <c:v>ML-3</c:v>
                </c:pt>
                <c:pt idx="3">
                  <c:v>ML-4</c:v>
                </c:pt>
                <c:pt idx="4">
                  <c:v>ML-5</c:v>
                </c:pt>
              </c:strCache>
            </c:strRef>
          </c:cat>
          <c:val>
            <c:numRef>
              <c:f>'Exp-42'!$B$5:$F$5</c:f>
              <c:numCache>
                <c:formatCode>General</c:formatCode>
                <c:ptCount val="5"/>
                <c:pt idx="0">
                  <c:v>67</c:v>
                </c:pt>
                <c:pt idx="1">
                  <c:v>57</c:v>
                </c:pt>
                <c:pt idx="2">
                  <c:v>66</c:v>
                </c:pt>
                <c:pt idx="3">
                  <c:v>75</c:v>
                </c:pt>
                <c:pt idx="4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BC1-41B1-90CB-4BFB9F432556}"/>
            </c:ext>
          </c:extLst>
        </c:ser>
        <c:ser>
          <c:idx val="6"/>
          <c:order val="2"/>
          <c:tx>
            <c:strRef>
              <c:f>'Exp-42'!$A$8</c:f>
              <c:strCache>
                <c:ptCount val="1"/>
                <c:pt idx="0">
                  <c:v>Az</c:v>
                </c:pt>
              </c:strCache>
            </c:strRef>
          </c:tx>
          <c:spPr>
            <a:ln w="19050">
              <a:solidFill>
                <a:sysClr val="windowText" lastClr="000000"/>
              </a:solidFill>
            </a:ln>
          </c:spPr>
          <c:marker>
            <c:symbol val="triangle"/>
            <c:size val="5"/>
            <c:spPr>
              <a:noFill/>
              <a:ln>
                <a:solidFill>
                  <a:sysClr val="windowText" lastClr="000000"/>
                </a:solidFill>
              </a:ln>
            </c:spPr>
          </c:marker>
          <c:val>
            <c:numRef>
              <c:f>'Exp-42'!$B$8:$F$8</c:f>
              <c:numCache>
                <c:formatCode>General</c:formatCode>
                <c:ptCount val="5"/>
                <c:pt idx="0">
                  <c:v>79</c:v>
                </c:pt>
                <c:pt idx="1">
                  <c:v>83</c:v>
                </c:pt>
                <c:pt idx="2">
                  <c:v>92</c:v>
                </c:pt>
                <c:pt idx="3">
                  <c:v>100</c:v>
                </c:pt>
                <c:pt idx="4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BC1-41B1-90CB-4BFB9F4325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59274800"/>
        <c:axId val="-1659285680"/>
      </c:lineChart>
      <c:catAx>
        <c:axId val="-1659274800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crossAx val="-1659285680"/>
        <c:crosses val="autoZero"/>
        <c:auto val="1"/>
        <c:lblAlgn val="ctr"/>
        <c:lblOffset val="100"/>
        <c:noMultiLvlLbl val="0"/>
      </c:catAx>
      <c:valAx>
        <c:axId val="-1659285680"/>
        <c:scaling>
          <c:orientation val="minMax"/>
          <c:max val="100"/>
        </c:scaling>
        <c:delete val="0"/>
        <c:axPos val="l"/>
        <c:title>
          <c:tx>
            <c:rich>
              <a:bodyPr/>
              <a:lstStyle/>
              <a:p>
                <a:pPr>
                  <a:defRPr sz="1000"/>
                </a:pPr>
                <a:r>
                  <a:rPr lang="en-US" sz="1000"/>
                  <a:t>% Performance Score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-1659274800"/>
        <c:crosses val="autoZero"/>
        <c:crossBetween val="between"/>
      </c:valAx>
      <c:spPr>
        <a:ln>
          <a:noFill/>
        </a:ln>
      </c:spPr>
    </c:plotArea>
    <c:legend>
      <c:legendPos val="r"/>
      <c:layout>
        <c:manualLayout>
          <c:xMode val="edge"/>
          <c:yMode val="edge"/>
          <c:x val="0.11007928622219371"/>
          <c:y val="0.42822862301519887"/>
          <c:w val="0.79488693492689266"/>
          <c:h val="0.27278369657104362"/>
        </c:manualLayout>
      </c:layout>
      <c:overlay val="0"/>
      <c:spPr>
        <a:solidFill>
          <a:schemeClr val="bg1"/>
        </a:solidFill>
        <a:ln>
          <a:solidFill>
            <a:schemeClr val="bg1">
              <a:lumMod val="85000"/>
            </a:schemeClr>
          </a:solidFill>
        </a:ln>
      </c:spPr>
      <c:txPr>
        <a:bodyPr/>
        <a:lstStyle/>
        <a:p>
          <a:pPr>
            <a:defRPr sz="1000"/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</c:spPr>
  <c:txPr>
    <a:bodyPr/>
    <a:lstStyle/>
    <a:p>
      <a:pPr>
        <a:defRPr sz="11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Raw!$B$2</c:f>
              <c:strCache>
                <c:ptCount val="1"/>
                <c:pt idx="0">
                  <c:v>XY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Raw!$C$1:$G$1</c:f>
              <c:strCache>
                <c:ptCount val="5"/>
                <c:pt idx="0">
                  <c:v>ACC</c:v>
                </c:pt>
                <c:pt idx="1">
                  <c:v>AUC</c:v>
                </c:pt>
                <c:pt idx="2">
                  <c:v>F1-Score</c:v>
                </c:pt>
                <c:pt idx="3">
                  <c:v>Sensitivity</c:v>
                </c:pt>
                <c:pt idx="4">
                  <c:v>Specificity</c:v>
                </c:pt>
              </c:strCache>
            </c:strRef>
          </c:cat>
          <c:val>
            <c:numRef>
              <c:f>Raw!$C$2:$G$2</c:f>
              <c:numCache>
                <c:formatCode>0%</c:formatCode>
                <c:ptCount val="5"/>
                <c:pt idx="0">
                  <c:v>0.73626375198364302</c:v>
                </c:pt>
                <c:pt idx="1">
                  <c:v>0.79071154234899999</c:v>
                </c:pt>
                <c:pt idx="2">
                  <c:v>0.73722627737199997</c:v>
                </c:pt>
                <c:pt idx="3">
                  <c:v>0.69415807560137499</c:v>
                </c:pt>
                <c:pt idx="4">
                  <c:v>0.78431372549019596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04-4BF9-A65D-72F78467B6FF}"/>
            </c:ext>
          </c:extLst>
        </c:ser>
        <c:ser>
          <c:idx val="1"/>
          <c:order val="1"/>
          <c:tx>
            <c:strRef>
              <c:f>Raw!$B$3</c:f>
              <c:strCache>
                <c:ptCount val="1"/>
                <c:pt idx="0">
                  <c:v>XZ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Raw!$C$1:$G$1</c:f>
              <c:strCache>
                <c:ptCount val="5"/>
                <c:pt idx="0">
                  <c:v>ACC</c:v>
                </c:pt>
                <c:pt idx="1">
                  <c:v>AUC</c:v>
                </c:pt>
                <c:pt idx="2">
                  <c:v>F1-Score</c:v>
                </c:pt>
                <c:pt idx="3">
                  <c:v>Sensitivity</c:v>
                </c:pt>
                <c:pt idx="4">
                  <c:v>Specificity</c:v>
                </c:pt>
              </c:strCache>
            </c:strRef>
          </c:cat>
          <c:val>
            <c:numRef>
              <c:f>Raw!$C$3:$G$3</c:f>
              <c:numCache>
                <c:formatCode>0%</c:formatCode>
                <c:ptCount val="5"/>
                <c:pt idx="0">
                  <c:v>0.73626375198364302</c:v>
                </c:pt>
                <c:pt idx="1">
                  <c:v>0.80048177346500005</c:v>
                </c:pt>
                <c:pt idx="2">
                  <c:v>0.74912891986100005</c:v>
                </c:pt>
                <c:pt idx="3">
                  <c:v>0.73883161512027495</c:v>
                </c:pt>
                <c:pt idx="4">
                  <c:v>0.73333333333333295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04-4BF9-A65D-72F78467B6FF}"/>
            </c:ext>
          </c:extLst>
        </c:ser>
        <c:ser>
          <c:idx val="2"/>
          <c:order val="2"/>
          <c:tx>
            <c:strRef>
              <c:f>Raw!$B$4</c:f>
              <c:strCache>
                <c:ptCount val="1"/>
                <c:pt idx="0">
                  <c:v>YZ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Raw!$C$1:$G$1</c:f>
              <c:strCache>
                <c:ptCount val="5"/>
                <c:pt idx="0">
                  <c:v>ACC</c:v>
                </c:pt>
                <c:pt idx="1">
                  <c:v>AUC</c:v>
                </c:pt>
                <c:pt idx="2">
                  <c:v>F1-Score</c:v>
                </c:pt>
                <c:pt idx="3">
                  <c:v>Sensitivity</c:v>
                </c:pt>
                <c:pt idx="4">
                  <c:v>Specificity</c:v>
                </c:pt>
              </c:strCache>
            </c:strRef>
          </c:cat>
          <c:val>
            <c:numRef>
              <c:f>Raw!$C$4:$G$4</c:f>
              <c:numCache>
                <c:formatCode>0%</c:formatCode>
                <c:ptCount val="5"/>
                <c:pt idx="0">
                  <c:v>0.75183153152465798</c:v>
                </c:pt>
                <c:pt idx="1">
                  <c:v>0.82394380432600001</c:v>
                </c:pt>
                <c:pt idx="2">
                  <c:v>0.77130801687799999</c:v>
                </c:pt>
                <c:pt idx="3">
                  <c:v>0.78522336769759404</c:v>
                </c:pt>
                <c:pt idx="4">
                  <c:v>0.71372549019607801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504-4BF9-A65D-72F78467B6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725488"/>
        <c:axId val="68726048"/>
      </c:barChart>
      <c:catAx>
        <c:axId val="68725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0" i="0" u="none" strike="noStrike" kern="1200" cap="none" spc="0" normalizeH="0" baseline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726048"/>
        <c:crosses val="autoZero"/>
        <c:auto val="1"/>
        <c:lblAlgn val="ctr"/>
        <c:lblOffset val="100"/>
        <c:noMultiLvlLbl val="0"/>
      </c:catAx>
      <c:valAx>
        <c:axId val="6872604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600" b="0" i="0" u="none" strike="noStrike" kern="1200" cap="none" spc="0" normalizeH="0" baseline="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r>
                  <a:rPr lang="en-US" sz="1600" u="none" strike="noStrike" cap="none" normalizeH="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</a:rPr>
                  <a:t>% Performance Score</a:t>
                </a:r>
              </a:p>
            </c:rich>
          </c:tx>
          <c:layout>
            <c:manualLayout>
              <c:xMode val="edge"/>
              <c:yMode val="edge"/>
              <c:x val="1.68526197326637E-2"/>
              <c:y val="0.2253657072838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600" b="0" i="0" u="none" strike="noStrike" kern="1200" cap="none" spc="0" normalizeH="0" baseline="0">
                  <a:solidFill>
                    <a:schemeClr val="tx1"/>
                  </a:solidFill>
                  <a:uFill>
                    <a:solidFill>
                      <a:schemeClr val="tx1"/>
                    </a:solidFill>
                  </a:u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0" i="0" u="none" strike="noStrike" kern="1200" cap="none" spc="0" normalizeH="0" baseline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72548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lang="en-US" sz="1600" b="0" i="0" u="none" strike="noStrike" kern="1200" cap="none" spc="0" normalizeH="0" baseline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 sz="1600" u="none" strike="noStrike" kern="1200" cap="none" spc="0" normalizeH="0">
          <a:solidFill>
            <a:schemeClr val="tx1"/>
          </a:solidFill>
          <a:uFill>
            <a:solidFill>
              <a:schemeClr val="tx1"/>
            </a:solidFill>
          </a:uFill>
        </a:defRPr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Raw!$B$8</c:f>
              <c:strCache>
                <c:ptCount val="1"/>
                <c:pt idx="0">
                  <c:v>XY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Raw!$C$7:$G$7</c:f>
              <c:strCache>
                <c:ptCount val="5"/>
                <c:pt idx="0">
                  <c:v>ACC</c:v>
                </c:pt>
                <c:pt idx="1">
                  <c:v>AUC</c:v>
                </c:pt>
                <c:pt idx="2">
                  <c:v>F1-Score</c:v>
                </c:pt>
                <c:pt idx="3">
                  <c:v>Sensitivity</c:v>
                </c:pt>
                <c:pt idx="4">
                  <c:v>Specificity</c:v>
                </c:pt>
              </c:strCache>
            </c:strRef>
          </c:cat>
          <c:val>
            <c:numRef>
              <c:f>Raw!$C$8:$G$8</c:f>
              <c:numCache>
                <c:formatCode>0%</c:formatCode>
                <c:ptCount val="5"/>
                <c:pt idx="0">
                  <c:v>0.79120880365371704</c:v>
                </c:pt>
                <c:pt idx="1">
                  <c:v>0.81473620376</c:v>
                </c:pt>
                <c:pt idx="2">
                  <c:v>0.80412371134000005</c:v>
                </c:pt>
                <c:pt idx="3">
                  <c:v>0.80412371134020599</c:v>
                </c:pt>
                <c:pt idx="4">
                  <c:v>0.77647058823529402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05-45EC-BCDF-D324510D066B}"/>
            </c:ext>
          </c:extLst>
        </c:ser>
        <c:ser>
          <c:idx val="1"/>
          <c:order val="1"/>
          <c:tx>
            <c:strRef>
              <c:f>Raw!$B$9</c:f>
              <c:strCache>
                <c:ptCount val="1"/>
                <c:pt idx="0">
                  <c:v>XZ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Raw!$C$7:$G$7</c:f>
              <c:strCache>
                <c:ptCount val="5"/>
                <c:pt idx="0">
                  <c:v>ACC</c:v>
                </c:pt>
                <c:pt idx="1">
                  <c:v>AUC</c:v>
                </c:pt>
                <c:pt idx="2">
                  <c:v>F1-Score</c:v>
                </c:pt>
                <c:pt idx="3">
                  <c:v>Sensitivity</c:v>
                </c:pt>
                <c:pt idx="4">
                  <c:v>Specificity</c:v>
                </c:pt>
              </c:strCache>
            </c:strRef>
          </c:cat>
          <c:val>
            <c:numRef>
              <c:f>Raw!$C$9:$G$9</c:f>
              <c:numCache>
                <c:formatCode>0%</c:formatCode>
                <c:ptCount val="5"/>
                <c:pt idx="0">
                  <c:v>0.76373624801635698</c:v>
                </c:pt>
                <c:pt idx="1">
                  <c:v>0.85269860521499996</c:v>
                </c:pt>
                <c:pt idx="2">
                  <c:v>0.8</c:v>
                </c:pt>
                <c:pt idx="3">
                  <c:v>0.88659793814432997</c:v>
                </c:pt>
                <c:pt idx="4">
                  <c:v>0.623529411764706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05-45EC-BCDF-D324510D066B}"/>
            </c:ext>
          </c:extLst>
        </c:ser>
        <c:ser>
          <c:idx val="2"/>
          <c:order val="2"/>
          <c:tx>
            <c:strRef>
              <c:f>Raw!$B$10</c:f>
              <c:strCache>
                <c:ptCount val="1"/>
                <c:pt idx="0">
                  <c:v>YZ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Raw!$C$7:$G$7</c:f>
              <c:strCache>
                <c:ptCount val="5"/>
                <c:pt idx="0">
                  <c:v>ACC</c:v>
                </c:pt>
                <c:pt idx="1">
                  <c:v>AUC</c:v>
                </c:pt>
                <c:pt idx="2">
                  <c:v>F1-Score</c:v>
                </c:pt>
                <c:pt idx="3">
                  <c:v>Sensitivity</c:v>
                </c:pt>
                <c:pt idx="4">
                  <c:v>Specificity</c:v>
                </c:pt>
              </c:strCache>
            </c:strRef>
          </c:cat>
          <c:val>
            <c:numRef>
              <c:f>Raw!$C$10:$G$10</c:f>
              <c:numCache>
                <c:formatCode>0%</c:formatCode>
                <c:ptCount val="5"/>
                <c:pt idx="0">
                  <c:v>0.82417583465576205</c:v>
                </c:pt>
                <c:pt idx="1">
                  <c:v>0.88380836870799995</c:v>
                </c:pt>
                <c:pt idx="2">
                  <c:v>0.84466019417500005</c:v>
                </c:pt>
                <c:pt idx="3">
                  <c:v>0.89690721649484495</c:v>
                </c:pt>
                <c:pt idx="4">
                  <c:v>0.74117647058823499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05-45EC-BCDF-D324510D06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1133392"/>
        <c:axId val="451133952"/>
      </c:barChart>
      <c:catAx>
        <c:axId val="451133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800" b="0" i="0" u="none" strike="noStrike" kern="1200" cap="none" spc="0" normalizeH="0" baseline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1133952"/>
        <c:crosses val="autoZero"/>
        <c:auto val="1"/>
        <c:lblAlgn val="ctr"/>
        <c:lblOffset val="100"/>
        <c:noMultiLvlLbl val="0"/>
      </c:catAx>
      <c:valAx>
        <c:axId val="451133952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800" b="0" i="0" u="none" strike="noStrike" kern="1200" cap="none" spc="0" normalizeH="0" baseline="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</a:rPr>
                  <a:t>% Performance Score</a:t>
                </a:r>
              </a:p>
            </c:rich>
          </c:tx>
          <c:layout>
            <c:manualLayout>
              <c:xMode val="edge"/>
              <c:yMode val="edge"/>
              <c:x val="1.51594227178587E-2"/>
              <c:y val="0.239588694866173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800" b="0" i="0" u="none" strike="noStrike" kern="1200" cap="none" spc="0" normalizeH="0" baseline="0">
                  <a:solidFill>
                    <a:schemeClr val="tx1"/>
                  </a:solidFill>
                  <a:uFill>
                    <a:solidFill>
                      <a:schemeClr val="tx1"/>
                    </a:solidFill>
                  </a:u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0" i="0" u="none" strike="noStrike" kern="1200" cap="none" spc="0" normalizeH="0" baseline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113339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lang="en-US" sz="1600" b="0" i="0" u="none" strike="noStrike" kern="1200" cap="none" spc="0" normalizeH="0" baseline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 sz="1800" u="none" strike="noStrike" kern="1200" cap="none" spc="0" normalizeH="0">
          <a:solidFill>
            <a:schemeClr val="tx1"/>
          </a:solidFill>
          <a:uFill>
            <a:solidFill>
              <a:schemeClr val="tx1"/>
            </a:solidFill>
          </a:uFill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Sheet1!$K$2</c:f>
              <c:strCache>
                <c:ptCount val="1"/>
                <c:pt idx="0">
                  <c:v>Slice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Sheet1!$J$3:$J$6</c:f>
              <c:strCache>
                <c:ptCount val="4"/>
                <c:pt idx="0">
                  <c:v>ACC</c:v>
                </c:pt>
                <c:pt idx="1">
                  <c:v>AUC</c:v>
                </c:pt>
                <c:pt idx="2">
                  <c:v>Sens</c:v>
                </c:pt>
                <c:pt idx="3">
                  <c:v>Spec</c:v>
                </c:pt>
              </c:strCache>
            </c:strRef>
          </c:cat>
          <c:val>
            <c:numRef>
              <c:f>Sheet1!$K$3:$K$6</c:f>
              <c:numCache>
                <c:formatCode>0%</c:formatCode>
                <c:ptCount val="4"/>
                <c:pt idx="0">
                  <c:v>0.74145301183064805</c:v>
                </c:pt>
                <c:pt idx="1">
                  <c:v>0.80504570671333298</c:v>
                </c:pt>
                <c:pt idx="2">
                  <c:v>0.73940435280641503</c:v>
                </c:pt>
                <c:pt idx="3">
                  <c:v>0.74379084967320297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0B-4538-BAD5-BA577A275725}"/>
            </c:ext>
          </c:extLst>
        </c:ser>
        <c:ser>
          <c:idx val="1"/>
          <c:order val="1"/>
          <c:tx>
            <c:strRef>
              <c:f>Sheet1!$L$2</c:f>
              <c:strCache>
                <c:ptCount val="1"/>
                <c:pt idx="0">
                  <c:v>Perspective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Sheet1!$J$3:$J$6</c:f>
              <c:strCache>
                <c:ptCount val="4"/>
                <c:pt idx="0">
                  <c:v>ACC</c:v>
                </c:pt>
                <c:pt idx="1">
                  <c:v>AUC</c:v>
                </c:pt>
                <c:pt idx="2">
                  <c:v>Sens</c:v>
                </c:pt>
                <c:pt idx="3">
                  <c:v>Spec</c:v>
                </c:pt>
              </c:strCache>
            </c:strRef>
          </c:cat>
          <c:val>
            <c:numRef>
              <c:f>Sheet1!$L$3:$L$6</c:f>
              <c:numCache>
                <c:formatCode>0%</c:formatCode>
                <c:ptCount val="4"/>
                <c:pt idx="0">
                  <c:v>0.79304029544194499</c:v>
                </c:pt>
                <c:pt idx="1">
                  <c:v>0.85041439256100004</c:v>
                </c:pt>
                <c:pt idx="2">
                  <c:v>0.86254295532646097</c:v>
                </c:pt>
                <c:pt idx="3">
                  <c:v>0.71372549019607801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0B-4538-BAD5-BA577A275725}"/>
            </c:ext>
          </c:extLst>
        </c:ser>
        <c:ser>
          <c:idx val="2"/>
          <c:order val="2"/>
          <c:tx>
            <c:strRef>
              <c:f>Sheet1!$M$2</c:f>
              <c:strCache>
                <c:ptCount val="1"/>
                <c:pt idx="0">
                  <c:v>Volume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Sheet1!$J$3:$J$6</c:f>
              <c:strCache>
                <c:ptCount val="4"/>
                <c:pt idx="0">
                  <c:v>ACC</c:v>
                </c:pt>
                <c:pt idx="1">
                  <c:v>AUC</c:v>
                </c:pt>
                <c:pt idx="2">
                  <c:v>Sens</c:v>
                </c:pt>
                <c:pt idx="3">
                  <c:v>Spec</c:v>
                </c:pt>
              </c:strCache>
            </c:strRef>
          </c:cat>
          <c:val>
            <c:numRef>
              <c:f>Sheet1!$M$3:$M$6</c:f>
              <c:numCache>
                <c:formatCode>0%</c:formatCode>
                <c:ptCount val="4"/>
                <c:pt idx="0">
                  <c:v>0.86813187599182096</c:v>
                </c:pt>
                <c:pt idx="1">
                  <c:v>0.92280169799900003</c:v>
                </c:pt>
                <c:pt idx="2">
                  <c:v>0.865979381443299</c:v>
                </c:pt>
                <c:pt idx="3">
                  <c:v>0.870588235294118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0B-4538-BAD5-BA577A2757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458912"/>
        <c:axId val="157459472"/>
      </c:barChart>
      <c:catAx>
        <c:axId val="157458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459472"/>
        <c:crosses val="autoZero"/>
        <c:auto val="1"/>
        <c:lblAlgn val="ctr"/>
        <c:lblOffset val="100"/>
        <c:noMultiLvlLbl val="0"/>
      </c:catAx>
      <c:valAx>
        <c:axId val="157459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</a:rPr>
                  <a:t>% Performance Score</a:t>
                </a:r>
              </a:p>
            </c:rich>
          </c:tx>
          <c:layout>
            <c:manualLayout>
              <c:xMode val="edge"/>
              <c:yMode val="edge"/>
              <c:x val="6.1697923285883097E-2"/>
              <c:y val="0.1856738712394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45891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lang="en-US"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0.79142</cdr:x>
      <cdr:y>0.75576</cdr:y>
    </cdr:from>
    <cdr:to>
      <cdr:x>0.93865</cdr:x>
      <cdr:y>0.80455</cdr:y>
    </cdr:to>
    <cdr:sp macro="" textlink="">
      <cdr:nvSpPr>
        <cdr:cNvPr id="20" name="TextBox 19"/>
        <cdr:cNvSpPr txBox="1"/>
      </cdr:nvSpPr>
      <cdr:spPr>
        <a:xfrm xmlns:a="http://schemas.openxmlformats.org/drawingml/2006/main">
          <a:off x="3333407" y="1530324"/>
          <a:ext cx="620126" cy="9879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txBody>
        <a:bodyPr xmlns:a="http://schemas.openxmlformats.org/drawingml/2006/main" wrap="none" lIns="0" tIns="0" rIns="0" bIns="0" rtlCol="0"/>
        <a:lstStyle xmlns:a="http://schemas.openxmlformats.org/drawingml/2006/main"/>
        <a:p xmlns:a="http://schemas.openxmlformats.org/drawingml/2006/main">
          <a:r>
            <a:rPr lang="en-US" sz="1000" b="1"/>
            <a:t>Model Layers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EA920-FEA6-40ED-ADD6-B984B5975BB6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0F796-3817-4FDE-9DA7-6F8C1C80F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83FC9-E970-4396-9E64-3A3490ABDD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357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3725F-DFC9-4DE4-880A-6F6BCEC5A3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8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1144D-19B6-4184-920C-AA333020AC3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AE7B4-F653-4772-8ECE-3089476C8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50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1144D-19B6-4184-920C-AA333020AC3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AE7B4-F653-4772-8ECE-3089476C8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2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1144D-19B6-4184-920C-AA333020AC3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AE7B4-F653-4772-8ECE-3089476C8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27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34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6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67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29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36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576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657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15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1144D-19B6-4184-920C-AA333020AC3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AE7B4-F653-4772-8ECE-3089476C8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786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088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161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229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sz="180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465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79250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335477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10904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28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42582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1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1144D-19B6-4184-920C-AA333020AC3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AE7B4-F653-4772-8ECE-3089476C8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36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51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401349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8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702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y_LayOu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36756"/>
            <a:ext cx="6400800" cy="36576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 algn="l"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91200"/>
          </a:xfrm>
        </p:spPr>
        <p:txBody>
          <a:bodyPr/>
          <a:lstStyle>
            <a:lvl1pPr>
              <a:lnSpc>
                <a:spcPct val="100000"/>
              </a:lnSpc>
              <a:defRPr sz="32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11625432" y="37075"/>
            <a:ext cx="508000" cy="365125"/>
          </a:xfr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/>
          <a:lstStyle/>
          <a:p>
            <a:fld id="{D43C8524-BE6E-4696-A109-ED6E68FE1BB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7112000" y="37075"/>
            <a:ext cx="4411832" cy="365125"/>
          </a:xfr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/>
          <a:lstStyle>
            <a:lvl1pPr algn="r">
              <a:defRPr lang="en-US" sz="1400" smtClean="0"/>
            </a:lvl1pPr>
          </a:lstStyle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03200" y="6611780"/>
            <a:ext cx="3657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Dr. </a:t>
            </a:r>
            <a:r>
              <a:rPr lang="tr-TR" sz="1000" dirty="0" smtClean="0"/>
              <a:t>Öm</a:t>
            </a:r>
            <a:r>
              <a:rPr lang="en-US" sz="1000" dirty="0" smtClean="0"/>
              <a:t>er Muhammet Soysal, 2010</a:t>
            </a:r>
            <a:endParaRPr lang="en-US" sz="1000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629400"/>
            <a:ext cx="12192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974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y_LayOu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36756"/>
            <a:ext cx="4876800" cy="36576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 algn="l">
              <a:defRPr sz="2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91200"/>
          </a:xfrm>
        </p:spPr>
        <p:txBody>
          <a:bodyPr/>
          <a:lstStyle>
            <a:lvl1pPr>
              <a:lnSpc>
                <a:spcPct val="100000"/>
              </a:lnSpc>
              <a:defRPr sz="32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11625432" y="37075"/>
            <a:ext cx="508000" cy="365125"/>
          </a:xfr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/>
          <a:lstStyle/>
          <a:p>
            <a:fld id="{D43C8524-BE6E-4696-A109-ED6E68FE1BB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7663032" y="37075"/>
            <a:ext cx="3860800" cy="365125"/>
          </a:xfr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/>
          <a:lstStyle>
            <a:lvl1pPr algn="r">
              <a:defRPr sz="2000"/>
            </a:lvl1pPr>
          </a:lstStyle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03200" y="6611780"/>
            <a:ext cx="325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Dr. Omer Muhammet Soysal, 2010</a:t>
            </a:r>
            <a:endParaRPr lang="en-US" sz="1000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629400"/>
            <a:ext cx="12192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2163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20-24,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EA80-1CE2-45B8-8016-32D5E0D8DA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3042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20-24,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EA80-1CE2-45B8-8016-32D5E0D8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947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20-24,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EA80-1CE2-45B8-8016-32D5E0D8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555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20-24,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EA80-1CE2-45B8-8016-32D5E0D8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02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1144D-19B6-4184-920C-AA333020AC3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AE7B4-F653-4772-8ECE-3089476C8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962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20-24, 2019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EA80-1CE2-45B8-8016-32D5E0D8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627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20-24, 2019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EA80-1CE2-45B8-8016-32D5E0D8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75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20-24, 2019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EA80-1CE2-45B8-8016-32D5E0D8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857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20-24,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EA80-1CE2-45B8-8016-32D5E0D8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685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20-24,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EA80-1CE2-45B8-8016-32D5E0D8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931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20-24,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EA80-1CE2-45B8-8016-32D5E0D8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360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20-24,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EA80-1CE2-45B8-8016-32D5E0D8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8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1144D-19B6-4184-920C-AA333020AC3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AE7B4-F653-4772-8ECE-3089476C8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2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1144D-19B6-4184-920C-AA333020AC3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AE7B4-F653-4772-8ECE-3089476C8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55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1144D-19B6-4184-920C-AA333020AC3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AE7B4-F653-4772-8ECE-3089476C8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4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1144D-19B6-4184-920C-AA333020AC3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AE7B4-F653-4772-8ECE-3089476C8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75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1144D-19B6-4184-920C-AA333020AC3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AE7B4-F653-4772-8ECE-3089476C8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25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1144D-19B6-4184-920C-AA333020AC3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AE7B4-F653-4772-8ECE-3089476C8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68751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5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F5C864E6-C3E9-42FA-BE95-6F3A253FA5BE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3C447DE0-25E0-4812-A69B-35C863AC98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103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July 20-24, 2019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1"/>
            <a:ext cx="12192000" cy="4103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0EA80-1CE2-45B8-8016-32D5E0D8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60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4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hyperlink" Target="http://images.google.com/imgres?imgurl=http://z.about.com/d/graphicssoft/1/0/7/2/5/Textile_Pattern_Set-3.png&amp;imgrefurl=http://graphicssoft.about.com/od/photoshopdownloads/ig/Photoshop-Patterns/Textile-Pattern-Set-3.htm&amp;usg=__i8p_bdrVkYXvK0uQ-inpM92_Qmc=&amp;h=498&amp;w=498&amp;sz=396&amp;hl=en&amp;start=4&amp;um=1&amp;tbnid=uBggVPYSfYUS2M:&amp;tbnh=130&amp;tbnw=130&amp;prev=/images?q=pattern&amp;hl=en&amp;rls=com.microsoft:en-us&amp;sa=N&amp;um=1" TargetMode="External"/><Relationship Id="rId7" Type="http://schemas.openxmlformats.org/officeDocument/2006/relationships/hyperlink" Target="http://images.search.yahoo.com/search/images/view?back=http://images.search.yahoo.com/search/images?p=blood+vessel&amp;ei=UTF-8&amp;fr=yfp-t-501&amp;b=1&amp;w=1013&amp;h=592&amp;imgurl=bh.knu.ac.kr/~sdsong/images/HB31-Blood%20capillary%20net.gif&amp;rurl=http://bh.knu.ac.kr/~sdsong/Figures%20and%20Tables.htm&amp;size=218.6kB&amp;name=HB31-Blood+capillary+net.gif&amp;p=blood+vessel&amp;type=gif&amp;no=12&amp;tt=8,770&amp;oid=6326e52137c39cca&amp;ei=UTF-8" TargetMode="External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7.jpeg"/><Relationship Id="rId5" Type="http://schemas.openxmlformats.org/officeDocument/2006/relationships/hyperlink" Target="http://images.search.yahoo.com/search/images/view?back=http://images.search.yahoo.com/search/images?p=nodule&amp;ei=UTF-8&amp;fr=yfp-t-501&amp;x=wrt&amp;w=500&amp;h=300&amp;imgurl=myweb.tiscali.co.uk/stonemuseum/nodule.jpg&amp;rurl=http://myweb.tiscali.co.uk/stonemuseum/nodule.htm&amp;size=34.8kB&amp;name=nodule.jpg&amp;p=nodule&amp;type=jpeg&amp;no=4&amp;tt=14,518&amp;oid=1bc8bcb739fe9a18&amp;ei=UTF-8" TargetMode="External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://images.google.com/imgres?imgurl=http://z.about.com/d/graphicssoft/1/0/7/2/5/Textile_Pattern_Set-3.png&amp;imgrefurl=http://graphicssoft.about.com/od/photoshopdownloads/ig/Photoshop-Patterns/Textile-Pattern-Set-3.htm&amp;usg=__i8p_bdrVkYXvK0uQ-inpM92_Qmc=&amp;h=498&amp;w=498&amp;sz=396&amp;hl=en&amp;start=4&amp;um=1&amp;tbnid=uBggVPYSfYUS2M:&amp;tbnh=130&amp;tbnw=130&amp;prev=/images?q=pattern&amp;hl=en&amp;rls=com.microsoft:en-us&amp;sa=N&amp;um=1" TargetMode="Externa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4.xml"/><Relationship Id="rId5" Type="http://schemas.openxmlformats.org/officeDocument/2006/relationships/chart" Target="../charts/chart2.xml"/><Relationship Id="rId4" Type="http://schemas.openxmlformats.org/officeDocument/2006/relationships/image" Target="../media/image58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gif"/><Relationship Id="rId12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7.jpeg"/><Relationship Id="rId11" Type="http://schemas.openxmlformats.org/officeDocument/2006/relationships/hyperlink" Target="http://rockycha.files.wordpress.com/2007/09/fatigue.jpg" TargetMode="External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hyperlink" Target="http://images.google.com/imgres?imgurl=http://lottabruhn.typepad.com/lotta_bruhn_illustration/images/2008/01/18/elephant_pattern.gif&amp;imgrefurl=http://lottabruhn.typepad.com/lotta_bruhn_illustration/2008/01/index.html&amp;usg=__7zhn7Zrr4PDPnTTcg_N35m5esyM=&amp;h=360&amp;w=360&amp;sz=14&amp;hl=en&amp;start=1&amp;um=1&amp;tbnid=2OGz7JXwD4bweM:&amp;tbnh=121&amp;tbnw=121&amp;prev=/images?q=pattern&amp;hl=en&amp;rls=com.microsoft:en-us&amp;sa=N&amp;um=1" TargetMode="Externa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46.jpeg"/><Relationship Id="rId4" Type="http://schemas.openxmlformats.org/officeDocument/2006/relationships/hyperlink" Target="http://images.google.com/imgres?imgurl=http://z.about.com/d/graphicssoft/1/0/7/2/5/Textile_Pattern_Set-3.png&amp;imgrefurl=http://graphicssoft.about.com/od/photoshopdownloads/ig/Photoshop-Patterns/Textile-Pattern-Set-3.htm&amp;usg=__i8p_bdrVkYXvK0uQ-inpM92_Qmc=&amp;h=498&amp;w=498&amp;sz=396&amp;hl=en&amp;start=4&amp;um=1&amp;tbnid=uBggVPYSfYUS2M:&amp;tbnh=130&amp;tbnw=130&amp;prev=/images?q=pattern&amp;hl=en&amp;rls=com.microsoft:en-us&amp;sa=N&amp;um=1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47.jpeg"/><Relationship Id="rId7" Type="http://schemas.openxmlformats.org/officeDocument/2006/relationships/image" Target="../media/image61.wmf"/><Relationship Id="rId2" Type="http://schemas.openxmlformats.org/officeDocument/2006/relationships/hyperlink" Target="http://images.search.yahoo.com/search/images/view?back=http://images.search.yahoo.com/search/images?p=nodule&amp;ei=UTF-8&amp;fr=yfp-t-501&amp;x=wrt&amp;w=500&amp;h=300&amp;imgurl=myweb.tiscali.co.uk/stonemuseum/nodule.jpg&amp;rurl=http://myweb.tiscali.co.uk/stonemuseum/nodule.htm&amp;size=34.8kB&amp;name=nodule.jpg&amp;p=nodule&amp;type=jpeg&amp;no=4&amp;tt=14,518&amp;oid=1bc8bcb739fe9a18&amp;ei=UTF-8" TargetMode="Externa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0.png"/><Relationship Id="rId5" Type="http://schemas.openxmlformats.org/officeDocument/2006/relationships/image" Target="../media/image48.jpeg"/><Relationship Id="rId4" Type="http://schemas.openxmlformats.org/officeDocument/2006/relationships/hyperlink" Target="http://images.search.yahoo.com/search/images/view?back=http://images.search.yahoo.com/search/images?p=blood+vessel&amp;ei=UTF-8&amp;fr=yfp-t-501&amp;b=1&amp;w=1013&amp;h=592&amp;imgurl=bh.knu.ac.kr/~sdsong/images/HB31-Blood%20capillary%20net.gif&amp;rurl=http://bh.knu.ac.kr/~sdsong/Figures%20and%20Tables.htm&amp;size=218.6kB&amp;name=HB31-Blood+capillary+net.gif&amp;p=blood+vessel&amp;type=gif&amp;no=12&amp;tt=8,770&amp;oid=6326e52137c39cca&amp;ei=UTF-8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3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.jpeg"/><Relationship Id="rId5" Type="http://schemas.openxmlformats.org/officeDocument/2006/relationships/image" Target="../media/image9.wmf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7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://rockycha.files.wordpress.com/2007/09/fatigue.jpg" TargetMode="Externa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emf"/><Relationship Id="rId7" Type="http://schemas.openxmlformats.org/officeDocument/2006/relationships/image" Target="../media/image22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4.xml"/><Relationship Id="rId6" Type="http://schemas.openxmlformats.org/officeDocument/2006/relationships/hyperlink" Target="http://images.google.com/imgres?imgurl=http://www.ourdotcom.com/images/Icons/HandPointer.gif&amp;imgrefurl=http://www.ourdotcom.com/TripPhotos/index.htm&amp;h=35&amp;w=35&amp;sz=1&amp;hl=en&amp;start=3&amp;um=1&amp;tbnid=wju9-Z5xyV4r7M:&amp;tbnh=35&amp;tbnw=35&amp;prev=/images?q=hand+pointer&amp;svnum=100&amp;um=1&amp;hl=en&amp;newwindow=1&amp;rls=com.microsoft:en-" TargetMode="Externa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9.wmf"/><Relationship Id="rId3" Type="http://schemas.openxmlformats.org/officeDocument/2006/relationships/image" Target="../media/image21.emf"/><Relationship Id="rId7" Type="http://schemas.openxmlformats.org/officeDocument/2006/relationships/image" Target="../media/image26.png"/><Relationship Id="rId12" Type="http://schemas.openxmlformats.org/officeDocument/2006/relationships/image" Target="../media/image3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5.wmf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0.emf"/><Relationship Id="rId9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1.emf"/><Relationship Id="rId3" Type="http://schemas.openxmlformats.org/officeDocument/2006/relationships/image" Target="../media/image22.jpeg"/><Relationship Id="rId7" Type="http://schemas.openxmlformats.org/officeDocument/2006/relationships/image" Target="../media/image33.png"/><Relationship Id="rId12" Type="http://schemas.openxmlformats.org/officeDocument/2006/relationships/image" Target="../media/image20.emf"/><Relationship Id="rId2" Type="http://schemas.openxmlformats.org/officeDocument/2006/relationships/hyperlink" Target="http://images.google.com/imgres?imgurl=http://www.ourdotcom.com/images/Icons/HandPointer.gif&amp;imgrefurl=http://www.ourdotcom.com/TripPhotos/index.htm&amp;h=35&amp;w=35&amp;sz=1&amp;hl=en&amp;start=3&amp;um=1&amp;tbnid=wju9-Z5xyV4r7M:&amp;tbnh=35&amp;tbnw=35&amp;prev=/images?q=hand+pointer&amp;svnum=100&amp;um=1&amp;hl=en&amp;newwindow=1&amp;rls=com.microsoft:en-" TargetMode="Externa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2.gif"/><Relationship Id="rId11" Type="http://schemas.openxmlformats.org/officeDocument/2006/relationships/image" Target="../media/image37.jpeg"/><Relationship Id="rId5" Type="http://schemas.openxmlformats.org/officeDocument/2006/relationships/image" Target="../media/image19.emf"/><Relationship Id="rId10" Type="http://schemas.openxmlformats.org/officeDocument/2006/relationships/image" Target="../media/image36.jpeg"/><Relationship Id="rId4" Type="http://schemas.openxmlformats.org/officeDocument/2006/relationships/image" Target="../media/image18.emf"/><Relationship Id="rId9" Type="http://schemas.openxmlformats.org/officeDocument/2006/relationships/image" Target="../media/image35.png"/><Relationship Id="rId14" Type="http://schemas.openxmlformats.org/officeDocument/2006/relationships/image" Target="../media/image3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914400"/>
            <a:ext cx="7772400" cy="3124200"/>
          </a:xfrm>
        </p:spPr>
        <p:txBody>
          <a:bodyPr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6000" dirty="0">
                <a:ln w="11430">
                  <a:solidFill>
                    <a:srgbClr val="FFC000"/>
                  </a:solidFill>
                </a:ln>
                <a:solidFill>
                  <a:srgbClr val="FF505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hiller" pitchFamily="82" charset="0"/>
              </a:rPr>
              <a:t>A Hierarchical Decision Engine for Computer Aided Lung Nodule Detection from CT Images</a:t>
            </a:r>
            <a:endParaRPr lang="en-US" sz="6000" dirty="0">
              <a:ln w="11430">
                <a:solidFill>
                  <a:srgbClr val="FFC000"/>
                </a:solidFill>
              </a:ln>
              <a:solidFill>
                <a:srgbClr val="FF505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Chiller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2120" y="4461753"/>
            <a:ext cx="2311940" cy="317770"/>
          </a:xfrm>
        </p:spPr>
        <p:txBody>
          <a:bodyPr>
            <a:noAutofit/>
          </a:bodyPr>
          <a:lstStyle/>
          <a:p>
            <a:pPr algn="ctr"/>
            <a:r>
              <a:rPr lang="en-US" sz="1400" b="1" i="1" dirty="0" smtClean="0"/>
              <a:t>Omer </a:t>
            </a:r>
            <a:r>
              <a:rPr lang="en-US" sz="1400" b="1" i="1" dirty="0"/>
              <a:t>M Soysal</a:t>
            </a:r>
            <a:r>
              <a:rPr lang="en-US" sz="1400" b="1" i="1" dirty="0" smtClean="0"/>
              <a:t>, Ph.D.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65684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CT Imaging System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The X-ray energy is produced and </a:t>
            </a:r>
            <a:r>
              <a:rPr lang="en-US" b="1" dirty="0" smtClean="0"/>
              <a:t>directed</a:t>
            </a:r>
            <a:r>
              <a:rPr lang="en-US" dirty="0" smtClean="0"/>
              <a:t> by a beam in the form of rays.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3C8524-BE6E-4696-A109-ED6E68FE1BB1}" type="slidenum">
              <a:rPr lang="en-US">
                <a:solidFill>
                  <a:prstClr val="black"/>
                </a:solidFill>
                <a:latin typeface="Lucida Sans Unicode"/>
              </a:rPr>
              <a:pPr/>
              <a:t>10</a:t>
            </a:fld>
            <a:endParaRPr lang="en-US" dirty="0">
              <a:solidFill>
                <a:prstClr val="black"/>
              </a:solidFill>
              <a:latin typeface="Lucida Sans Unicode"/>
            </a:endParaRPr>
          </a:p>
        </p:txBody>
      </p:sp>
      <p:pic>
        <p:nvPicPr>
          <p:cNvPr id="38916" name="Picture 4" descr="CT scan illustr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2286000"/>
            <a:ext cx="39814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1"/>
          <p:cNvGrpSpPr>
            <a:grpSpLocks/>
          </p:cNvGrpSpPr>
          <p:nvPr/>
        </p:nvGrpSpPr>
        <p:grpSpPr bwMode="auto">
          <a:xfrm>
            <a:off x="8001000" y="2971800"/>
            <a:ext cx="2057400" cy="2133600"/>
            <a:chOff x="1680" y="2549"/>
            <a:chExt cx="1082" cy="649"/>
          </a:xfrm>
        </p:grpSpPr>
        <p:sp>
          <p:nvSpPr>
            <p:cNvPr id="16" name="AutoShape 2"/>
            <p:cNvSpPr>
              <a:spLocks noChangeArrowheads="1"/>
            </p:cNvSpPr>
            <p:nvPr/>
          </p:nvSpPr>
          <p:spPr bwMode="auto">
            <a:xfrm>
              <a:off x="1680" y="2549"/>
              <a:ext cx="1082" cy="649"/>
            </a:xfrm>
            <a:prstGeom prst="flowChartMultidocumen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 type="none" w="sm" len="sm"/>
            </a:ln>
            <a:effectLst/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82" y="2733"/>
              <a:ext cx="678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Notched Right Arrow 11"/>
          <p:cNvSpPr/>
          <p:nvPr/>
        </p:nvSpPr>
        <p:spPr>
          <a:xfrm>
            <a:off x="6858000" y="3886200"/>
            <a:ext cx="457200" cy="2286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97743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A Sample CT Image</a:t>
            </a:r>
          </a:p>
        </p:txBody>
      </p:sp>
      <p:graphicFrame>
        <p:nvGraphicFramePr>
          <p:cNvPr id="224302" name="Group 1070"/>
          <p:cNvGraphicFramePr>
            <a:graphicFrameLocks noGrp="1"/>
          </p:cNvGraphicFramePr>
          <p:nvPr>
            <p:ph idx="1"/>
          </p:nvPr>
        </p:nvGraphicFramePr>
        <p:xfrm>
          <a:off x="1676400" y="762000"/>
          <a:ext cx="8839200" cy="4038602"/>
        </p:xfrm>
        <a:graphic>
          <a:graphicData uri="http://schemas.openxmlformats.org/drawingml/2006/table">
            <a:tbl>
              <a:tblPr/>
              <a:tblGrid>
                <a:gridCol w="803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0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3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48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30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30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30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48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30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-780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-727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-657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-635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-651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-687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-753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-801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-802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-780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-800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-820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-781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-708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-651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-639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-669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-704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-745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-764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-783.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-808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-825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-812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-765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-683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-636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-628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-658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-715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-761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-792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-831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-829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-822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-797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-735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-659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-622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-630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-682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-766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-802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-806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-819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-810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-791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-785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-734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-652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-613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-652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-739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-800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-824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-764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-767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-753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-764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-746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-673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-618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-616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-655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-706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-771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-641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-632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-631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-659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-680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-645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-561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-506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-528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-595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-674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-540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-561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-564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-597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-626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-609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-520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-452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-440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-503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-591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-507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-562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-591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-595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-600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-607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-555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-499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-464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-475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-511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-553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-593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-602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-612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-612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-613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-592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-552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-499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-473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-481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8213" marR="98213" anchor="b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3C8524-BE6E-4696-A109-ED6E68FE1BB1}" type="slidenum">
              <a:rPr lang="en-US">
                <a:solidFill>
                  <a:prstClr val="black"/>
                </a:solidFill>
                <a:latin typeface="Lucida Sans Unicode"/>
              </a:rPr>
              <a:pPr/>
              <a:t>11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pic>
        <p:nvPicPr>
          <p:cNvPr id="39939" name="Picture 841" descr="aSampleCTImage_50"/>
          <p:cNvPicPr>
            <a:picLocks noChangeAspect="1" noChangeArrowheads="1"/>
          </p:cNvPicPr>
          <p:nvPr/>
        </p:nvPicPr>
        <p:blipFill>
          <a:blip r:embed="rId2" cstate="print"/>
          <a:srcRect l="21487" t="9468" r="22314" b="10059"/>
          <a:stretch>
            <a:fillRect/>
          </a:stretch>
        </p:blipFill>
        <p:spPr bwMode="auto">
          <a:xfrm>
            <a:off x="4953001" y="1295400"/>
            <a:ext cx="2154237" cy="323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Rectangle 842"/>
          <p:cNvSpPr>
            <a:spLocks noChangeAspect="1" noChangeArrowheads="1"/>
          </p:cNvSpPr>
          <p:nvPr/>
        </p:nvSpPr>
        <p:spPr bwMode="auto">
          <a:xfrm>
            <a:off x="5638800" y="2362200"/>
            <a:ext cx="177800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5105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Lucida Sans Unicode"/>
              </a:rPr>
              <a:t>digital representation of a physical object</a:t>
            </a:r>
            <a:endParaRPr lang="en-US" b="1" dirty="0">
              <a:solidFill>
                <a:srgbClr val="FF0000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21045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Goal is</a:t>
            </a:r>
            <a:endParaRPr lang="en-US" dirty="0"/>
          </a:p>
        </p:txBody>
      </p:sp>
      <p:graphicFrame>
        <p:nvGraphicFramePr>
          <p:cNvPr id="4" name="Group 1070"/>
          <p:cNvGraphicFramePr>
            <a:graphicFrameLocks noGrp="1"/>
          </p:cNvGraphicFramePr>
          <p:nvPr>
            <p:ph idx="1"/>
          </p:nvPr>
        </p:nvGraphicFramePr>
        <p:xfrm>
          <a:off x="2057399" y="762000"/>
          <a:ext cx="2209800" cy="2057400"/>
        </p:xfrm>
        <a:graphic>
          <a:graphicData uri="http://schemas.openxmlformats.org/drawingml/2006/table">
            <a:tbl>
              <a:tblPr/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-651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-687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-753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-801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-639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-669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-704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-745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-636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-628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-658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-715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-659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-622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-630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-682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-734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-652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-613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-652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554" name="Picture 2" descr="C:\Documents and Settings\soysalom\Local Settings\Temporary Internet Files\Content.IE5\0IAC6DMK\MCj0230575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152401"/>
            <a:ext cx="2338812" cy="2850333"/>
          </a:xfrm>
          <a:prstGeom prst="rect">
            <a:avLst/>
          </a:prstGeom>
          <a:noFill/>
        </p:spPr>
      </p:pic>
      <p:pic>
        <p:nvPicPr>
          <p:cNvPr id="6" name="Picture 841" descr="aSampleCTImage_50"/>
          <p:cNvPicPr>
            <a:picLocks noChangeAspect="1" noChangeArrowheads="1"/>
          </p:cNvPicPr>
          <p:nvPr/>
        </p:nvPicPr>
        <p:blipFill>
          <a:blip r:embed="rId3" cstate="print"/>
          <a:srcRect l="21487" t="9468" r="22314" b="10059"/>
          <a:stretch>
            <a:fillRect/>
          </a:stretch>
        </p:blipFill>
        <p:spPr bwMode="auto">
          <a:xfrm>
            <a:off x="8077201" y="3048000"/>
            <a:ext cx="2154237" cy="323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842"/>
          <p:cNvSpPr>
            <a:spLocks noChangeAspect="1" noChangeArrowheads="1"/>
          </p:cNvSpPr>
          <p:nvPr/>
        </p:nvSpPr>
        <p:spPr bwMode="auto">
          <a:xfrm>
            <a:off x="8763000" y="4114800"/>
            <a:ext cx="177800" cy="266700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12" name="Arc 11"/>
          <p:cNvSpPr/>
          <p:nvPr/>
        </p:nvSpPr>
        <p:spPr>
          <a:xfrm rot="21366895">
            <a:off x="7469062" y="1743386"/>
            <a:ext cx="2057400" cy="2362200"/>
          </a:xfrm>
          <a:prstGeom prst="arc">
            <a:avLst>
              <a:gd name="adj1" fmla="val 16200000"/>
              <a:gd name="adj2" fmla="val 20816899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pic>
        <p:nvPicPr>
          <p:cNvPr id="15" name="Picture 1" descr="C:\Documents and Settings\soysalom\Local Settings\Temporary Internet Files\Content.IE5\5657JE1Z\MPj04424370000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3657600"/>
            <a:ext cx="3886200" cy="2590800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/>
          <p:nvPr/>
        </p:nvCxnSpPr>
        <p:spPr>
          <a:xfrm>
            <a:off x="4648200" y="1752600"/>
            <a:ext cx="7620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0000" y="3048001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64646">
                    <a:lumMod val="75000"/>
                  </a:srgbClr>
                </a:solidFill>
                <a:latin typeface="Lucida Sans Unicode"/>
              </a:rPr>
              <a:t>Replace a radiologist by the machine </a:t>
            </a:r>
            <a:endParaRPr lang="en-US" b="1" dirty="0">
              <a:solidFill>
                <a:srgbClr val="464646">
                  <a:lumMod val="75000"/>
                </a:srgbClr>
              </a:solidFill>
              <a:latin typeface="Lucida Sans Unicode"/>
            </a:endParaRPr>
          </a:p>
        </p:txBody>
      </p:sp>
      <p:sp>
        <p:nvSpPr>
          <p:cNvPr id="19" name="&quot;No&quot; Symbol 18"/>
          <p:cNvSpPr/>
          <p:nvPr/>
        </p:nvSpPr>
        <p:spPr>
          <a:xfrm>
            <a:off x="5181600" y="2743200"/>
            <a:ext cx="1066800" cy="914400"/>
          </a:xfrm>
          <a:prstGeom prst="noSmoking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86200" y="6248401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Lucida Sans Unicode"/>
              </a:rPr>
              <a:t>Give a second opinion and relieve the load</a:t>
            </a:r>
            <a:endParaRPr lang="en-US" b="1" dirty="0">
              <a:solidFill>
                <a:srgbClr val="0070C0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49364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&amp; Comparisons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none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Computational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resource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allocation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2D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vs.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3D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Global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vs. local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3C8524-BE6E-4696-A109-ED6E68FE1BB1}" type="slidenum">
              <a:rPr lang="en-US">
                <a:solidFill>
                  <a:prstClr val="black"/>
                </a:solidFill>
                <a:latin typeface="Lucida Sans Unicode"/>
              </a:rPr>
              <a:pPr/>
              <a:t>13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latin typeface="Lucida Sans Unicode"/>
              </a:rPr>
              <a:t>INTRODUCTION</a:t>
            </a:r>
          </a:p>
        </p:txBody>
      </p:sp>
      <p:grpSp>
        <p:nvGrpSpPr>
          <p:cNvPr id="7" name="Group 36"/>
          <p:cNvGrpSpPr/>
          <p:nvPr/>
        </p:nvGrpSpPr>
        <p:grpSpPr>
          <a:xfrm>
            <a:off x="6019800" y="381000"/>
            <a:ext cx="1196340" cy="1089660"/>
            <a:chOff x="5638800" y="1066800"/>
            <a:chExt cx="1196340" cy="1089660"/>
          </a:xfrm>
        </p:grpSpPr>
        <p:sp>
          <p:nvSpPr>
            <p:cNvPr id="6" name="Can 5"/>
            <p:cNvSpPr/>
            <p:nvPr/>
          </p:nvSpPr>
          <p:spPr>
            <a:xfrm>
              <a:off x="5638800" y="1371600"/>
              <a:ext cx="914400" cy="685800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grpSp>
          <p:nvGrpSpPr>
            <p:cNvPr id="11" name="Group 19"/>
            <p:cNvGrpSpPr/>
            <p:nvPr/>
          </p:nvGrpSpPr>
          <p:grpSpPr>
            <a:xfrm>
              <a:off x="5715000" y="1066800"/>
              <a:ext cx="1120140" cy="1089660"/>
              <a:chOff x="6404610" y="1752600"/>
              <a:chExt cx="1120140" cy="1089660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6793230" y="2472690"/>
                <a:ext cx="73152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rot="5400000" flipH="1" flipV="1">
                <a:off x="6415643" y="2117963"/>
                <a:ext cx="731520" cy="79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rot="10800000" flipV="1">
                <a:off x="6404610" y="2476500"/>
                <a:ext cx="365760" cy="36576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41"/>
          <p:cNvGrpSpPr/>
          <p:nvPr/>
        </p:nvGrpSpPr>
        <p:grpSpPr>
          <a:xfrm>
            <a:off x="6781800" y="2133600"/>
            <a:ext cx="914400" cy="1143000"/>
            <a:chOff x="6019800" y="1676400"/>
            <a:chExt cx="1524000" cy="1862666"/>
          </a:xfrm>
        </p:grpSpPr>
        <p:pic>
          <p:nvPicPr>
            <p:cNvPr id="9218" name="Picture 2" descr="nodule_result.gif"/>
            <p:cNvPicPr>
              <a:picLocks noChangeAspect="1" noChangeArrowheads="1"/>
            </p:cNvPicPr>
            <p:nvPr/>
          </p:nvPicPr>
          <p:blipFill>
            <a:blip r:embed="rId2" cstate="print"/>
            <a:srcRect l="26667" t="25000" r="25333" b="20000"/>
            <a:stretch>
              <a:fillRect/>
            </a:stretch>
          </p:blipFill>
          <p:spPr bwMode="auto">
            <a:xfrm>
              <a:off x="6019800" y="1676400"/>
              <a:ext cx="1524000" cy="1862666"/>
            </a:xfrm>
            <a:prstGeom prst="rect">
              <a:avLst/>
            </a:prstGeom>
            <a:noFill/>
          </p:spPr>
        </p:pic>
        <p:cxnSp>
          <p:nvCxnSpPr>
            <p:cNvPr id="23" name="Straight Arrow Connector 22"/>
            <p:cNvCxnSpPr/>
            <p:nvPr/>
          </p:nvCxnSpPr>
          <p:spPr>
            <a:xfrm rot="5400000" flipH="1" flipV="1">
              <a:off x="6172200" y="2362200"/>
              <a:ext cx="1143000" cy="68580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6934200" y="2590800"/>
              <a:ext cx="228600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Lucida Sans Unicode"/>
              </a:endParaRPr>
            </a:p>
          </p:txBody>
        </p:sp>
      </p:grpSp>
      <p:grpSp>
        <p:nvGrpSpPr>
          <p:cNvPr id="13" name="Group 30"/>
          <p:cNvGrpSpPr/>
          <p:nvPr/>
        </p:nvGrpSpPr>
        <p:grpSpPr>
          <a:xfrm>
            <a:off x="4724400" y="1371600"/>
            <a:ext cx="1828800" cy="1295400"/>
            <a:chOff x="3352800" y="3200400"/>
            <a:chExt cx="1828800" cy="1295400"/>
          </a:xfrm>
        </p:grpSpPr>
        <p:sp>
          <p:nvSpPr>
            <p:cNvPr id="25" name="Can 24"/>
            <p:cNvSpPr/>
            <p:nvPr/>
          </p:nvSpPr>
          <p:spPr>
            <a:xfrm>
              <a:off x="3352800" y="3733800"/>
              <a:ext cx="228600" cy="762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Lucida Sans Unicode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114800" y="3962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Lucida Sans Unicode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495800" y="3962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Lucida Sans Unicode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876800" y="3962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Lucida Sans Unicode"/>
              </a:endParaRPr>
            </a:p>
          </p:txBody>
        </p:sp>
        <p:sp>
          <p:nvSpPr>
            <p:cNvPr id="29" name="Down Arrow 28"/>
            <p:cNvSpPr/>
            <p:nvPr/>
          </p:nvSpPr>
          <p:spPr>
            <a:xfrm>
              <a:off x="3429000" y="3200400"/>
              <a:ext cx="76200" cy="381000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30" name="Notched Right Arrow 29"/>
            <p:cNvSpPr/>
            <p:nvPr/>
          </p:nvSpPr>
          <p:spPr>
            <a:xfrm>
              <a:off x="3733800" y="4000500"/>
              <a:ext cx="228600" cy="228600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Lucida Sans Unicode"/>
              </a:endParaRPr>
            </a:p>
          </p:txBody>
        </p:sp>
      </p:grpSp>
      <p:pic>
        <p:nvPicPr>
          <p:cNvPr id="9221" name="Picture 5" descr="C:\Documents and Settings\soysalom\Local Settings\Temporary Internet Files\Content.IE5\UL8LEXGV\MCj0437797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834" y="5791201"/>
            <a:ext cx="1006566" cy="904875"/>
          </a:xfrm>
          <a:prstGeom prst="rect">
            <a:avLst/>
          </a:prstGeom>
          <a:noFill/>
        </p:spPr>
      </p:pic>
      <p:cxnSp>
        <p:nvCxnSpPr>
          <p:cNvPr id="35" name="Straight Connector 34"/>
          <p:cNvCxnSpPr>
            <a:stCxn id="9221" idx="3"/>
          </p:cNvCxnSpPr>
          <p:nvPr/>
        </p:nvCxnSpPr>
        <p:spPr>
          <a:xfrm flipV="1">
            <a:off x="8026400" y="5029200"/>
            <a:ext cx="812800" cy="121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9221" idx="3"/>
          </p:cNvCxnSpPr>
          <p:nvPr/>
        </p:nvCxnSpPr>
        <p:spPr>
          <a:xfrm>
            <a:off x="8026400" y="6243638"/>
            <a:ext cx="889000" cy="233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6200000" flipH="1">
            <a:off x="8153400" y="5715000"/>
            <a:ext cx="1447800" cy="76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991600" y="52578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prstClr val="black"/>
                </a:solidFill>
                <a:latin typeface="Lucida Sans Unicode"/>
              </a:rPr>
              <a:t>8 b</a:t>
            </a:r>
            <a:r>
              <a:rPr lang="en-US" dirty="0" err="1">
                <a:solidFill>
                  <a:prstClr val="black"/>
                </a:solidFill>
                <a:latin typeface="Lucida Sans Unicode"/>
              </a:rPr>
              <a:t>i</a:t>
            </a:r>
            <a:r>
              <a:rPr lang="tr-TR" dirty="0">
                <a:solidFill>
                  <a:prstClr val="black"/>
                </a:solidFill>
                <a:latin typeface="Lucida Sans Unicode"/>
              </a:rPr>
              <a:t>t</a:t>
            </a:r>
            <a:r>
              <a:rPr lang="en-US" dirty="0">
                <a:solidFill>
                  <a:prstClr val="black"/>
                </a:solidFill>
                <a:latin typeface="Lucida Sans Unicode"/>
              </a:rPr>
              <a:t> </a:t>
            </a:r>
            <a:r>
              <a:rPr lang="en-US" dirty="0">
                <a:solidFill>
                  <a:prstClr val="black"/>
                </a:solidFill>
                <a:latin typeface="Lucida Sans Unicode"/>
                <a:sym typeface="Symbol"/>
              </a:rPr>
              <a:t></a:t>
            </a:r>
            <a:r>
              <a:rPr lang="en-US" dirty="0">
                <a:solidFill>
                  <a:prstClr val="black"/>
                </a:solidFill>
                <a:latin typeface="Lucida Sans Unicode"/>
              </a:rPr>
              <a:t> 256 contrast  level</a:t>
            </a:r>
            <a:endParaRPr lang="en-US" dirty="0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2600" y="1828801"/>
            <a:ext cx="5181600" cy="179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indent="-256032">
              <a:lnSpc>
                <a:spcPct val="12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Discriminative power</a:t>
            </a:r>
          </a:p>
          <a:p>
            <a:pPr marL="859536" lvl="2" indent="-228600">
              <a:lnSpc>
                <a:spcPct val="120000"/>
              </a:lnSpc>
              <a:spcBef>
                <a:spcPts val="350"/>
              </a:spcBef>
              <a:buClr>
                <a:srgbClr val="DA1F28"/>
              </a:buClr>
              <a:buSzPct val="100000"/>
              <a:buFont typeface="Wingdings 2"/>
              <a:buChar char=""/>
            </a:pPr>
            <a:r>
              <a: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Multi-perspective</a:t>
            </a:r>
          </a:p>
          <a:p>
            <a:pPr marL="859536" lvl="2" indent="-228600">
              <a:lnSpc>
                <a:spcPct val="120000"/>
              </a:lnSpc>
              <a:spcBef>
                <a:spcPts val="350"/>
              </a:spcBef>
              <a:buClr>
                <a:srgbClr val="DA1F28"/>
              </a:buClr>
              <a:buSzPct val="100000"/>
              <a:buFont typeface="Wingdings 2"/>
              <a:buChar char=""/>
            </a:pPr>
            <a:r>
              <a: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2D vs. 3D</a:t>
            </a:r>
          </a:p>
          <a:p>
            <a:pPr marL="859536" lvl="2" indent="-228600">
              <a:lnSpc>
                <a:spcPct val="120000"/>
              </a:lnSpc>
              <a:spcBef>
                <a:spcPts val="350"/>
              </a:spcBef>
              <a:buClr>
                <a:srgbClr val="DA1F28"/>
              </a:buClr>
              <a:buSzPct val="100000"/>
              <a:buFont typeface="Wingdings 2"/>
              <a:buChar char=""/>
            </a:pPr>
            <a:r>
              <a: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Global vs. local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solidFill>
                  <a:prstClr val="black"/>
                </a:solidFill>
                <a:latin typeface="Lucida Sans Unicode"/>
              </a:rPr>
              <a:t>	Curse of dimensionality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52600" y="5181080"/>
            <a:ext cx="7010400" cy="1450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indent="-256032">
              <a:lnSpc>
                <a:spcPct val="12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  <a:defRPr/>
            </a:pPr>
            <a:r>
              <a:rPr lang="en-US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Human intelligence vs. Machine intelligence for pattern recognition</a:t>
            </a:r>
          </a:p>
          <a:p>
            <a:pPr marL="859536" lvl="2" indent="-228600" algn="ctr">
              <a:lnSpc>
                <a:spcPct val="120000"/>
              </a:lnSpc>
              <a:spcBef>
                <a:spcPts val="350"/>
              </a:spcBef>
              <a:buClr>
                <a:srgbClr val="DA1F28"/>
              </a:buClr>
              <a:buSzPct val="100000"/>
              <a:buFont typeface="Wingdings 2"/>
              <a:buChar char=""/>
            </a:pPr>
            <a:r>
              <a: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Powerful pattern recognition</a:t>
            </a:r>
          </a:p>
          <a:p>
            <a:pPr marL="859536" lvl="2" indent="-228600" algn="ctr">
              <a:lnSpc>
                <a:spcPct val="120000"/>
              </a:lnSpc>
              <a:spcBef>
                <a:spcPts val="350"/>
              </a:spcBef>
              <a:buClr>
                <a:srgbClr val="DA1F28"/>
              </a:buClr>
              <a:buSzPct val="100000"/>
              <a:buFont typeface="Wingdings 2"/>
              <a:buChar char=""/>
            </a:pPr>
            <a:r>
              <a: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Limited eye vision </a:t>
            </a:r>
            <a:endParaRPr lang="en-US" sz="16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4" name="Chart 33"/>
          <p:cNvGraphicFramePr/>
          <p:nvPr/>
        </p:nvGraphicFramePr>
        <p:xfrm>
          <a:off x="5181600" y="3352800"/>
          <a:ext cx="51816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3" name="Content Placeholder 2"/>
          <p:cNvSpPr txBox="1">
            <a:spLocks/>
          </p:cNvSpPr>
          <p:nvPr/>
        </p:nvSpPr>
        <p:spPr>
          <a:xfrm>
            <a:off x="1828800" y="3886200"/>
            <a:ext cx="3657600" cy="6096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365760" indent="-256032">
              <a:lnSpc>
                <a:spcPct val="12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  <a:defRPr/>
            </a:pP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Overlapping gray levels</a:t>
            </a:r>
          </a:p>
        </p:txBody>
      </p:sp>
    </p:spTree>
    <p:extLst>
      <p:ext uri="{BB962C8B-B14F-4D97-AF65-F5344CB8AC3E}">
        <p14:creationId xmlns:p14="http://schemas.microsoft.com/office/powerpoint/2010/main" val="181826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41" descr="aSampleCTImage_50"/>
          <p:cNvPicPr>
            <a:picLocks noChangeAspect="1" noChangeArrowheads="1"/>
          </p:cNvPicPr>
          <p:nvPr/>
        </p:nvPicPr>
        <p:blipFill>
          <a:blip r:embed="rId2" cstate="print"/>
          <a:srcRect l="21487" t="9468" r="22314" b="10059"/>
          <a:stretch>
            <a:fillRect/>
          </a:stretch>
        </p:blipFill>
        <p:spPr bwMode="auto">
          <a:xfrm>
            <a:off x="8077201" y="3124200"/>
            <a:ext cx="2154237" cy="323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842"/>
          <p:cNvSpPr>
            <a:spLocks noChangeAspect="1" noChangeArrowheads="1"/>
          </p:cNvSpPr>
          <p:nvPr/>
        </p:nvSpPr>
        <p:spPr bwMode="auto">
          <a:xfrm>
            <a:off x="8763000" y="4191000"/>
            <a:ext cx="177800" cy="266700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1400" dirty="0"/>
              <a:t>How does the Machine accomplish the detection?</a:t>
            </a:r>
            <a:endParaRPr lang="en-US" sz="1400" dirty="0"/>
          </a:p>
        </p:txBody>
      </p:sp>
      <p:pic>
        <p:nvPicPr>
          <p:cNvPr id="4" name="Picture 2" descr="C:\Documents and Settings\soysalom\Local Settings\Temporary Internet Files\Content.IE5\0IAC6DMK\MCj0230575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990601"/>
            <a:ext cx="2338812" cy="2850333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209800" y="4648200"/>
            <a:ext cx="4953000" cy="14465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 w="11430"/>
                <a:gradFill>
                  <a:gsLst>
                    <a:gs pos="0">
                      <a:srgbClr val="DA1F28">
                        <a:tint val="70000"/>
                        <a:satMod val="245000"/>
                      </a:srgbClr>
                    </a:gs>
                    <a:gs pos="75000">
                      <a:srgbClr val="DA1F28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DA1F28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gerian" pitchFamily="82" charset="0"/>
              </a:rPr>
              <a:t>MACHINE INTELLIGENCE</a:t>
            </a:r>
            <a:endParaRPr lang="en-US" sz="4400" b="1" dirty="0">
              <a:ln w="11430"/>
              <a:gradFill>
                <a:gsLst>
                  <a:gs pos="0">
                    <a:srgbClr val="DA1F28">
                      <a:tint val="70000"/>
                      <a:satMod val="245000"/>
                    </a:srgbClr>
                  </a:gs>
                  <a:gs pos="75000">
                    <a:srgbClr val="DA1F28">
                      <a:tint val="90000"/>
                      <a:shade val="60000"/>
                      <a:satMod val="240000"/>
                    </a:srgbClr>
                  </a:gs>
                  <a:gs pos="100000">
                    <a:srgbClr val="DA1F28">
                      <a:tint val="100000"/>
                      <a:shade val="50000"/>
                      <a:satMod val="240000"/>
                    </a:srgb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76800" y="1600200"/>
            <a:ext cx="3581400" cy="8229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anchor="ctr">
            <a:no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800" b="1" cap="all" dirty="0">
                <a:ln/>
                <a:solidFill>
                  <a:srgbClr val="2DA2BF"/>
                </a:solidFill>
                <a:effectLst>
                  <a:outerShdw blurRad="19685" dist="12700" dir="5400000" algn="tl" rotWithShape="0">
                    <a:srgbClr val="2DA2BF">
                      <a:satMod val="130000"/>
                      <a:alpha val="60000"/>
                    </a:srgbClr>
                  </a:outerShdw>
                  <a:reflection blurRad="10000" stA="55000" endPos="48000" dist="500" dir="5400000" sy="-100000" algn="bl" rotWithShape="0"/>
                </a:effectLst>
                <a:latin typeface="Lucida Sans Unicode"/>
              </a:rPr>
              <a:t>IMAGE CONTENT</a:t>
            </a:r>
            <a:endParaRPr lang="en-US" sz="2800" b="1" cap="all" dirty="0">
              <a:ln/>
              <a:solidFill>
                <a:srgbClr val="2DA2BF"/>
              </a:solidFill>
              <a:effectLst>
                <a:outerShdw blurRad="19685" dist="12700" dir="5400000" algn="tl" rotWithShape="0">
                  <a:srgbClr val="2DA2BF">
                    <a:satMod val="130000"/>
                    <a:alpha val="60000"/>
                  </a:srgbClr>
                </a:outerShdw>
                <a:reflection blurRad="10000" stA="55000" endPos="48000" dist="500" dir="5400000" sy="-100000" algn="bl" rotWithShape="0"/>
              </a:effectLst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80293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Image &amp;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800" b="1" dirty="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is an abstraction of a real object.</a:t>
            </a:r>
          </a:p>
          <a:p>
            <a:pPr>
              <a:lnSpc>
                <a:spcPct val="80000"/>
              </a:lnSpc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Image is defined as “a two-dimensional representation of a scene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[IEEE90]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>
              <a:lnSpc>
                <a:spcPct val="80000"/>
              </a:lnSpc>
            </a:pPr>
            <a:endParaRPr lang="en-US" b="1" i="1" dirty="0" smtClean="0">
              <a:solidFill>
                <a:srgbClr val="CC33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800" b="1" i="1" dirty="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Imject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im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age ob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ject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) refers to an object conveyed by an image.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i.e., machine-coding of an object</a:t>
            </a:r>
          </a:p>
          <a:p>
            <a:pPr>
              <a:lnSpc>
                <a:spcPct val="80000"/>
              </a:lnSpc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Content of an image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most primitive content: Pixels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highest level content: Imjects</a:t>
            </a:r>
          </a:p>
          <a:p>
            <a:pPr lvl="2">
              <a:lnSpc>
                <a:spcPct val="8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Local description of an image</a:t>
            </a:r>
          </a:p>
          <a:p>
            <a:pPr lvl="1">
              <a:lnSpc>
                <a:spcPct val="80000"/>
              </a:lnSpc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Geometric content</a:t>
            </a:r>
          </a:p>
          <a:p>
            <a:pPr lvl="2">
              <a:lnSpc>
                <a:spcPct val="8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Shape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Photometric content</a:t>
            </a:r>
          </a:p>
          <a:p>
            <a:pPr lvl="2">
              <a:lnSpc>
                <a:spcPct val="8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Texture</a:t>
            </a:r>
          </a:p>
          <a:p>
            <a:pPr lvl="1">
              <a:lnSpc>
                <a:spcPct val="80000"/>
              </a:lnSpc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Patterns</a:t>
            </a:r>
          </a:p>
          <a:p>
            <a:pPr lvl="2">
              <a:lnSpc>
                <a:spcPct val="8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Geometric patterns</a:t>
            </a:r>
          </a:p>
          <a:p>
            <a:pPr lvl="2">
              <a:lnSpc>
                <a:spcPct val="8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Photometric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3C8524-BE6E-4696-A109-ED6E68FE1BB1}" type="slidenum">
              <a:rPr lang="en-US">
                <a:solidFill>
                  <a:prstClr val="black"/>
                </a:solidFill>
                <a:latin typeface="Lucida Sans Unicode"/>
              </a:rPr>
              <a:pPr/>
              <a:t>15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  <a:latin typeface="Lucida Sans Unicode"/>
              </a:rPr>
              <a:t>CONTENT BASED IMAGE REPRESENTATION</a:t>
            </a:r>
            <a:endParaRPr lang="en-US" sz="1200" dirty="0">
              <a:solidFill>
                <a:prstClr val="black"/>
              </a:solidFill>
              <a:latin typeface="Lucida Sans Unicode"/>
            </a:endParaRPr>
          </a:p>
        </p:txBody>
      </p:sp>
      <p:pic>
        <p:nvPicPr>
          <p:cNvPr id="7" name="Picture 1" descr="D:\TEMP\Temporary Internet Files\Temporary Internet Files\Content.IE5\DB1QI1LU\MCSO01874_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1" y="2590801"/>
            <a:ext cx="2790825" cy="347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7162801" y="6096001"/>
            <a:ext cx="33750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This is an </a:t>
            </a:r>
            <a:r>
              <a:rPr lang="en-US" b="1" i="1" dirty="0">
                <a:solidFill>
                  <a:prstClr val="black"/>
                </a:solidFill>
                <a:latin typeface="Calibri" pitchFamily="34" charset="0"/>
              </a:rPr>
              <a:t>IMJECT </a:t>
            </a: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(</a:t>
            </a:r>
            <a:r>
              <a:rPr lang="en-US" b="1" i="1" dirty="0">
                <a:solidFill>
                  <a:prstClr val="black"/>
                </a:solidFill>
                <a:latin typeface="Calibri" pitchFamily="34" charset="0"/>
              </a:rPr>
              <a:t>IM</a:t>
            </a: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AGE OB</a:t>
            </a:r>
            <a:r>
              <a:rPr lang="en-US" b="1" i="1" dirty="0">
                <a:solidFill>
                  <a:prstClr val="black"/>
                </a:solidFill>
                <a:latin typeface="Calibri" pitchFamily="34" charset="0"/>
              </a:rPr>
              <a:t>JECT</a:t>
            </a: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)</a:t>
            </a:r>
            <a:endParaRPr lang="en-US" b="1" i="1" dirty="0">
              <a:solidFill>
                <a:prstClr val="black"/>
              </a:solidFill>
              <a:latin typeface="Calibri" pitchFamily="34" charset="0"/>
            </a:endParaRPr>
          </a:p>
        </p:txBody>
      </p:sp>
      <p:pic>
        <p:nvPicPr>
          <p:cNvPr id="10" name="Picture 4" descr="http://tbn0.google.com/images?q=tbn:uBggVPYSfYUS2M:http://z.about.com/d/graphicssoft/1/0/7/2/5/Textile_Pattern_Set-3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5334000"/>
            <a:ext cx="628650" cy="628650"/>
          </a:xfrm>
          <a:prstGeom prst="rect">
            <a:avLst/>
          </a:prstGeom>
          <a:noFill/>
        </p:spPr>
      </p:pic>
      <p:grpSp>
        <p:nvGrpSpPr>
          <p:cNvPr id="6" name="Group 10"/>
          <p:cNvGrpSpPr/>
          <p:nvPr/>
        </p:nvGrpSpPr>
        <p:grpSpPr>
          <a:xfrm>
            <a:off x="5943600" y="4191000"/>
            <a:ext cx="1219200" cy="914400"/>
            <a:chOff x="6629400" y="2286000"/>
            <a:chExt cx="1600200" cy="1295400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6934200" y="2514600"/>
              <a:ext cx="609600" cy="4572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7086600" y="2667000"/>
              <a:ext cx="609600" cy="4572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239000" y="2819400"/>
              <a:ext cx="609600" cy="4572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391400" y="2971800"/>
              <a:ext cx="609600" cy="4572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6629400" y="2286000"/>
              <a:ext cx="1600200" cy="1295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Lucida Sans Unicode"/>
              </a:endParaRPr>
            </a:p>
          </p:txBody>
        </p:sp>
      </p:grpSp>
      <p:pic>
        <p:nvPicPr>
          <p:cNvPr id="58370" name="Picture 2" descr="Go to fullsize image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400000">
            <a:off x="8428037" y="4449764"/>
            <a:ext cx="812800" cy="1057275"/>
          </a:xfrm>
          <a:prstGeom prst="rect">
            <a:avLst/>
          </a:prstGeom>
          <a:noFill/>
        </p:spPr>
      </p:pic>
      <p:pic>
        <p:nvPicPr>
          <p:cNvPr id="58371" name="Picture 3" descr="Go to fullsize image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 l="45000" t="15591"/>
          <a:stretch>
            <a:fillRect/>
          </a:stretch>
        </p:blipFill>
        <p:spPr bwMode="auto">
          <a:xfrm>
            <a:off x="8458200" y="3429001"/>
            <a:ext cx="845820" cy="7260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545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Image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B050"/>
                </a:solidFill>
              </a:rPr>
              <a:t>Encoding</a:t>
            </a:r>
            <a:r>
              <a:rPr lang="en-US" dirty="0" smtClean="0"/>
              <a:t> the image content with some </a:t>
            </a:r>
            <a:r>
              <a:rPr lang="en-US" dirty="0" smtClean="0">
                <a:solidFill>
                  <a:srgbClr val="00B0F0"/>
                </a:solidFill>
              </a:rPr>
              <a:t>distinct</a:t>
            </a:r>
            <a:r>
              <a:rPr lang="en-US" dirty="0" smtClean="0"/>
              <a:t> structures obtained from its content</a:t>
            </a:r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Geometric representation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Shape representation</a:t>
            </a:r>
          </a:p>
          <a:p>
            <a:pPr lvl="2">
              <a:lnSpc>
                <a:spcPct val="80000"/>
              </a:lnSpc>
            </a:pPr>
            <a:r>
              <a:rPr lang="en-US" dirty="0" smtClean="0"/>
              <a:t>Encoding boundary of an imject</a:t>
            </a:r>
          </a:p>
          <a:p>
            <a:pPr lvl="3">
              <a:lnSpc>
                <a:spcPct val="80000"/>
              </a:lnSpc>
            </a:pPr>
            <a:r>
              <a:rPr lang="en-US" dirty="0" smtClean="0"/>
              <a:t>global information about the imject</a:t>
            </a:r>
          </a:p>
          <a:p>
            <a:pPr lvl="2"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Photometric representation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spatial association of pixels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measure for example homogeneity</a:t>
            </a:r>
          </a:p>
          <a:p>
            <a:pPr lvl="1">
              <a:lnSpc>
                <a:spcPct val="80000"/>
              </a:lnSpc>
              <a:buNone/>
            </a:pPr>
            <a:r>
              <a:rPr lang="en-US" dirty="0" smtClean="0"/>
              <a:t>    of the pixel association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3C8524-BE6E-4696-A109-ED6E68FE1BB1}" type="slidenum">
              <a:rPr lang="en-US">
                <a:solidFill>
                  <a:prstClr val="black"/>
                </a:solidFill>
                <a:latin typeface="Lucida Sans Unicode"/>
              </a:rPr>
              <a:pPr/>
              <a:t>16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5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  <a:latin typeface="Lucida Sans Unicode"/>
              </a:rPr>
              <a:t>CONTENT BASED IMAGE REPRESENTATION</a:t>
            </a:r>
            <a:endParaRPr lang="en-US" sz="1200" dirty="0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23" name="Oval 2"/>
          <p:cNvSpPr>
            <a:spLocks noChangeArrowheads="1"/>
          </p:cNvSpPr>
          <p:nvPr/>
        </p:nvSpPr>
        <p:spPr bwMode="auto">
          <a:xfrm>
            <a:off x="9601200" y="2057400"/>
            <a:ext cx="381000" cy="6858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4" name="Freeform 3"/>
          <p:cNvSpPr>
            <a:spLocks/>
          </p:cNvSpPr>
          <p:nvPr/>
        </p:nvSpPr>
        <p:spPr bwMode="auto">
          <a:xfrm>
            <a:off x="8610601" y="2133601"/>
            <a:ext cx="371475" cy="657225"/>
          </a:xfrm>
          <a:custGeom>
            <a:avLst/>
            <a:gdLst>
              <a:gd name="T0" fmla="*/ 945 w 1905"/>
              <a:gd name="T1" fmla="*/ 0 h 1755"/>
              <a:gd name="T2" fmla="*/ 210 w 1905"/>
              <a:gd name="T3" fmla="*/ 300 h 1755"/>
              <a:gd name="T4" fmla="*/ 0 w 1905"/>
              <a:gd name="T5" fmla="*/ 885 h 1755"/>
              <a:gd name="T6" fmla="*/ 240 w 1905"/>
              <a:gd name="T7" fmla="*/ 1500 h 1755"/>
              <a:gd name="T8" fmla="*/ 975 w 1905"/>
              <a:gd name="T9" fmla="*/ 1755 h 1755"/>
              <a:gd name="T10" fmla="*/ 1590 w 1905"/>
              <a:gd name="T11" fmla="*/ 1545 h 1755"/>
              <a:gd name="T12" fmla="*/ 1905 w 1905"/>
              <a:gd name="T13" fmla="*/ 900 h 1755"/>
              <a:gd name="T14" fmla="*/ 1650 w 1905"/>
              <a:gd name="T15" fmla="*/ 270 h 1755"/>
              <a:gd name="T16" fmla="*/ 945 w 1905"/>
              <a:gd name="T17" fmla="*/ 0 h 175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05"/>
              <a:gd name="T28" fmla="*/ 0 h 1755"/>
              <a:gd name="T29" fmla="*/ 1905 w 1905"/>
              <a:gd name="T30" fmla="*/ 1755 h 175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05" h="1755">
                <a:moveTo>
                  <a:pt x="945" y="0"/>
                </a:moveTo>
                <a:lnTo>
                  <a:pt x="210" y="300"/>
                </a:lnTo>
                <a:lnTo>
                  <a:pt x="0" y="885"/>
                </a:lnTo>
                <a:lnTo>
                  <a:pt x="240" y="1500"/>
                </a:lnTo>
                <a:lnTo>
                  <a:pt x="975" y="1755"/>
                </a:lnTo>
                <a:lnTo>
                  <a:pt x="1590" y="1545"/>
                </a:lnTo>
                <a:lnTo>
                  <a:pt x="1905" y="900"/>
                </a:lnTo>
                <a:lnTo>
                  <a:pt x="1650" y="270"/>
                </a:lnTo>
                <a:lnTo>
                  <a:pt x="945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6" name="Group 67"/>
          <p:cNvGrpSpPr>
            <a:grpSpLocks/>
          </p:cNvGrpSpPr>
          <p:nvPr/>
        </p:nvGrpSpPr>
        <p:grpSpPr bwMode="auto">
          <a:xfrm>
            <a:off x="7772400" y="3276600"/>
            <a:ext cx="609600" cy="990600"/>
            <a:chOff x="5400675" y="3486150"/>
            <a:chExt cx="1211263" cy="1114425"/>
          </a:xfrm>
        </p:grpSpPr>
        <p:cxnSp>
          <p:nvCxnSpPr>
            <p:cNvPr id="26" name="AutoShape 7"/>
            <p:cNvCxnSpPr>
              <a:cxnSpLocks noChangeShapeType="1"/>
            </p:cNvCxnSpPr>
            <p:nvPr/>
          </p:nvCxnSpPr>
          <p:spPr bwMode="auto">
            <a:xfrm>
              <a:off x="6000750" y="3486150"/>
              <a:ext cx="19050" cy="11144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7" name="AutoShape 8"/>
            <p:cNvCxnSpPr>
              <a:cxnSpLocks noChangeShapeType="1"/>
            </p:cNvCxnSpPr>
            <p:nvPr/>
          </p:nvCxnSpPr>
          <p:spPr bwMode="auto">
            <a:xfrm>
              <a:off x="5581650" y="3676650"/>
              <a:ext cx="876300" cy="7905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8" name="AutoShape 9"/>
            <p:cNvCxnSpPr>
              <a:cxnSpLocks noChangeShapeType="1"/>
            </p:cNvCxnSpPr>
            <p:nvPr/>
          </p:nvCxnSpPr>
          <p:spPr bwMode="auto">
            <a:xfrm>
              <a:off x="5400675" y="4048125"/>
              <a:ext cx="1211263" cy="95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9" name="AutoShape 10"/>
            <p:cNvCxnSpPr>
              <a:cxnSpLocks noChangeShapeType="1"/>
            </p:cNvCxnSpPr>
            <p:nvPr/>
          </p:nvCxnSpPr>
          <p:spPr bwMode="auto">
            <a:xfrm flipV="1">
              <a:off x="5562600" y="3657600"/>
              <a:ext cx="895350" cy="7810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</p:grp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7620000" y="2133600"/>
            <a:ext cx="533400" cy="914400"/>
            <a:chOff x="6620" y="3731"/>
            <a:chExt cx="1901" cy="1752"/>
          </a:xfrm>
        </p:grpSpPr>
        <p:cxnSp>
          <p:nvCxnSpPr>
            <p:cNvPr id="31" name="AutoShape 42"/>
            <p:cNvCxnSpPr>
              <a:cxnSpLocks noChangeShapeType="1"/>
            </p:cNvCxnSpPr>
            <p:nvPr/>
          </p:nvCxnSpPr>
          <p:spPr bwMode="auto">
            <a:xfrm>
              <a:off x="7545" y="4621"/>
              <a:ext cx="70" cy="8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</p:spPr>
        </p:cxnSp>
        <p:cxnSp>
          <p:nvCxnSpPr>
            <p:cNvPr id="32" name="AutoShape 43"/>
            <p:cNvCxnSpPr>
              <a:cxnSpLocks noChangeShapeType="1"/>
            </p:cNvCxnSpPr>
            <p:nvPr/>
          </p:nvCxnSpPr>
          <p:spPr bwMode="auto">
            <a:xfrm>
              <a:off x="7520" y="4601"/>
              <a:ext cx="688" cy="67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</p:spPr>
        </p:cxnSp>
        <p:cxnSp>
          <p:nvCxnSpPr>
            <p:cNvPr id="33" name="AutoShape 44"/>
            <p:cNvCxnSpPr>
              <a:cxnSpLocks noChangeShapeType="1"/>
            </p:cNvCxnSpPr>
            <p:nvPr/>
          </p:nvCxnSpPr>
          <p:spPr bwMode="auto">
            <a:xfrm>
              <a:off x="7510" y="4625"/>
              <a:ext cx="1011" cy="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</p:spPr>
        </p:cxnSp>
        <p:cxnSp>
          <p:nvCxnSpPr>
            <p:cNvPr id="34" name="AutoShape 45"/>
            <p:cNvCxnSpPr>
              <a:cxnSpLocks noChangeShapeType="1"/>
            </p:cNvCxnSpPr>
            <p:nvPr/>
          </p:nvCxnSpPr>
          <p:spPr bwMode="auto">
            <a:xfrm flipV="1">
              <a:off x="7520" y="4001"/>
              <a:ext cx="748" cy="64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</p:spPr>
        </p:cxnSp>
        <p:cxnSp>
          <p:nvCxnSpPr>
            <p:cNvPr id="35" name="AutoShape 46"/>
            <p:cNvCxnSpPr>
              <a:cxnSpLocks noChangeShapeType="1"/>
            </p:cNvCxnSpPr>
            <p:nvPr/>
          </p:nvCxnSpPr>
          <p:spPr bwMode="auto">
            <a:xfrm flipV="1">
              <a:off x="6830" y="3731"/>
              <a:ext cx="735" cy="3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</p:spPr>
        </p:cxnSp>
        <p:cxnSp>
          <p:nvCxnSpPr>
            <p:cNvPr id="36" name="AutoShape 47"/>
            <p:cNvCxnSpPr>
              <a:cxnSpLocks noChangeShapeType="1"/>
            </p:cNvCxnSpPr>
            <p:nvPr/>
          </p:nvCxnSpPr>
          <p:spPr bwMode="auto">
            <a:xfrm>
              <a:off x="7565" y="3731"/>
              <a:ext cx="703" cy="2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</p:spPr>
        </p:cxnSp>
        <p:cxnSp>
          <p:nvCxnSpPr>
            <p:cNvPr id="37" name="AutoShape 48"/>
            <p:cNvCxnSpPr>
              <a:cxnSpLocks noChangeShapeType="1"/>
            </p:cNvCxnSpPr>
            <p:nvPr/>
          </p:nvCxnSpPr>
          <p:spPr bwMode="auto">
            <a:xfrm>
              <a:off x="8268" y="4001"/>
              <a:ext cx="253" cy="62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</p:spPr>
        </p:cxnSp>
        <p:cxnSp>
          <p:nvCxnSpPr>
            <p:cNvPr id="38" name="AutoShape 49"/>
            <p:cNvCxnSpPr>
              <a:cxnSpLocks noChangeShapeType="1"/>
            </p:cNvCxnSpPr>
            <p:nvPr/>
          </p:nvCxnSpPr>
          <p:spPr bwMode="auto">
            <a:xfrm flipH="1">
              <a:off x="8208" y="4629"/>
              <a:ext cx="313" cy="64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</p:spPr>
        </p:cxnSp>
        <p:cxnSp>
          <p:nvCxnSpPr>
            <p:cNvPr id="39" name="AutoShape 50"/>
            <p:cNvCxnSpPr>
              <a:cxnSpLocks noChangeShapeType="1"/>
            </p:cNvCxnSpPr>
            <p:nvPr/>
          </p:nvCxnSpPr>
          <p:spPr bwMode="auto">
            <a:xfrm flipH="1">
              <a:off x="7595" y="5274"/>
              <a:ext cx="613" cy="20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</p:spPr>
        </p:cxnSp>
        <p:cxnSp>
          <p:nvCxnSpPr>
            <p:cNvPr id="40" name="AutoShape 51"/>
            <p:cNvCxnSpPr>
              <a:cxnSpLocks noChangeShapeType="1"/>
            </p:cNvCxnSpPr>
            <p:nvPr/>
          </p:nvCxnSpPr>
          <p:spPr bwMode="auto">
            <a:xfrm flipH="1" flipV="1">
              <a:off x="6860" y="5229"/>
              <a:ext cx="735" cy="25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</p:spPr>
        </p:cxnSp>
        <p:cxnSp>
          <p:nvCxnSpPr>
            <p:cNvPr id="41" name="AutoShape 52"/>
            <p:cNvCxnSpPr>
              <a:cxnSpLocks noChangeShapeType="1"/>
            </p:cNvCxnSpPr>
            <p:nvPr/>
          </p:nvCxnSpPr>
          <p:spPr bwMode="auto">
            <a:xfrm flipH="1" flipV="1">
              <a:off x="6620" y="4615"/>
              <a:ext cx="240" cy="61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</p:spPr>
        </p:cxnSp>
        <p:cxnSp>
          <p:nvCxnSpPr>
            <p:cNvPr id="42" name="AutoShape 53"/>
            <p:cNvCxnSpPr>
              <a:cxnSpLocks noChangeShapeType="1"/>
            </p:cNvCxnSpPr>
            <p:nvPr/>
          </p:nvCxnSpPr>
          <p:spPr bwMode="auto">
            <a:xfrm flipV="1">
              <a:off x="6620" y="4031"/>
              <a:ext cx="210" cy="58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</p:spPr>
        </p:cxnSp>
        <p:cxnSp>
          <p:nvCxnSpPr>
            <p:cNvPr id="43" name="AutoShape 54"/>
            <p:cNvCxnSpPr>
              <a:cxnSpLocks noChangeShapeType="1"/>
            </p:cNvCxnSpPr>
            <p:nvPr/>
          </p:nvCxnSpPr>
          <p:spPr bwMode="auto">
            <a:xfrm flipH="1">
              <a:off x="6625" y="4631"/>
              <a:ext cx="890" cy="3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</p:spPr>
        </p:cxnSp>
        <p:cxnSp>
          <p:nvCxnSpPr>
            <p:cNvPr id="44" name="AutoShape 55"/>
            <p:cNvCxnSpPr>
              <a:cxnSpLocks noChangeShapeType="1"/>
            </p:cNvCxnSpPr>
            <p:nvPr/>
          </p:nvCxnSpPr>
          <p:spPr bwMode="auto">
            <a:xfrm flipH="1">
              <a:off x="6878" y="4631"/>
              <a:ext cx="652" cy="6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</p:spPr>
        </p:cxnSp>
        <p:cxnSp>
          <p:nvCxnSpPr>
            <p:cNvPr id="45" name="AutoShape 56"/>
            <p:cNvCxnSpPr>
              <a:cxnSpLocks noChangeShapeType="1"/>
            </p:cNvCxnSpPr>
            <p:nvPr/>
          </p:nvCxnSpPr>
          <p:spPr bwMode="auto">
            <a:xfrm flipH="1" flipV="1">
              <a:off x="6831" y="4039"/>
              <a:ext cx="709" cy="57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</p:spPr>
        </p:cxnSp>
        <p:cxnSp>
          <p:nvCxnSpPr>
            <p:cNvPr id="46" name="AutoShape 57"/>
            <p:cNvCxnSpPr>
              <a:cxnSpLocks noChangeShapeType="1"/>
            </p:cNvCxnSpPr>
            <p:nvPr/>
          </p:nvCxnSpPr>
          <p:spPr bwMode="auto">
            <a:xfrm flipH="1" flipV="1">
              <a:off x="7548" y="3771"/>
              <a:ext cx="2" cy="8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</p:spPr>
        </p:cxnSp>
      </p:grpSp>
      <p:cxnSp>
        <p:nvCxnSpPr>
          <p:cNvPr id="47" name="Straight Arrow Connector 46"/>
          <p:cNvCxnSpPr/>
          <p:nvPr/>
        </p:nvCxnSpPr>
        <p:spPr>
          <a:xfrm rot="10800000" flipV="1">
            <a:off x="8153400" y="2514600"/>
            <a:ext cx="4572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4" idx="3"/>
          </p:cNvCxnSpPr>
          <p:nvPr/>
        </p:nvCxnSpPr>
        <p:spPr>
          <a:xfrm flipH="1">
            <a:off x="8229600" y="2695332"/>
            <a:ext cx="427800" cy="7336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4" idx="6"/>
            <a:endCxn id="23" idx="2"/>
          </p:cNvCxnSpPr>
          <p:nvPr/>
        </p:nvCxnSpPr>
        <p:spPr>
          <a:xfrm flipV="1">
            <a:off x="8982076" y="2400300"/>
            <a:ext cx="619125" cy="7033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3" idx="4"/>
            <a:endCxn id="57" idx="0"/>
          </p:cNvCxnSpPr>
          <p:nvPr/>
        </p:nvCxnSpPr>
        <p:spPr>
          <a:xfrm rot="5400000">
            <a:off x="9158483" y="3158753"/>
            <a:ext cx="1048771" cy="2176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65"/>
          <p:cNvGrpSpPr/>
          <p:nvPr/>
        </p:nvGrpSpPr>
        <p:grpSpPr>
          <a:xfrm>
            <a:off x="8991601" y="3505201"/>
            <a:ext cx="1133475" cy="657597"/>
            <a:chOff x="6477000" y="4038600"/>
            <a:chExt cx="1971675" cy="1267197"/>
          </a:xfrm>
        </p:grpSpPr>
        <p:cxnSp>
          <p:nvCxnSpPr>
            <p:cNvPr id="52" name="AutoShape 4"/>
            <p:cNvCxnSpPr>
              <a:cxnSpLocks noChangeShapeType="1"/>
            </p:cNvCxnSpPr>
            <p:nvPr/>
          </p:nvCxnSpPr>
          <p:spPr bwMode="auto">
            <a:xfrm flipV="1">
              <a:off x="6667500" y="4038600"/>
              <a:ext cx="0" cy="126719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5"/>
            <p:cNvCxnSpPr>
              <a:cxnSpLocks noChangeShapeType="1"/>
            </p:cNvCxnSpPr>
            <p:nvPr/>
          </p:nvCxnSpPr>
          <p:spPr bwMode="auto">
            <a:xfrm flipV="1">
              <a:off x="6477000" y="5115241"/>
              <a:ext cx="1971675" cy="158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grpSp>
          <p:nvGrpSpPr>
            <p:cNvPr id="9" name="Group 58"/>
            <p:cNvGrpSpPr>
              <a:grpSpLocks/>
            </p:cNvGrpSpPr>
            <p:nvPr/>
          </p:nvGrpSpPr>
          <p:grpSpPr bwMode="auto">
            <a:xfrm>
              <a:off x="6673849" y="4584860"/>
              <a:ext cx="1631949" cy="368408"/>
              <a:chOff x="1839" y="4090"/>
              <a:chExt cx="2571" cy="580"/>
            </a:xfrm>
          </p:grpSpPr>
          <p:sp>
            <p:nvSpPr>
              <p:cNvPr id="56" name="Freeform 59"/>
              <p:cNvSpPr>
                <a:spLocks/>
              </p:cNvSpPr>
              <p:nvPr/>
            </p:nvSpPr>
            <p:spPr bwMode="auto">
              <a:xfrm>
                <a:off x="1839" y="4090"/>
                <a:ext cx="639" cy="560"/>
              </a:xfrm>
              <a:custGeom>
                <a:avLst/>
                <a:gdLst>
                  <a:gd name="T0" fmla="*/ 0 w 950"/>
                  <a:gd name="T1" fmla="*/ 0 h 560"/>
                  <a:gd name="T2" fmla="*/ 530 w 950"/>
                  <a:gd name="T3" fmla="*/ 170 h 560"/>
                  <a:gd name="T4" fmla="*/ 950 w 950"/>
                  <a:gd name="T5" fmla="*/ 560 h 560"/>
                  <a:gd name="T6" fmla="*/ 0 60000 65536"/>
                  <a:gd name="T7" fmla="*/ 0 60000 65536"/>
                  <a:gd name="T8" fmla="*/ 0 60000 65536"/>
                  <a:gd name="T9" fmla="*/ 0 w 950"/>
                  <a:gd name="T10" fmla="*/ 0 h 560"/>
                  <a:gd name="T11" fmla="*/ 950 w 950"/>
                  <a:gd name="T12" fmla="*/ 560 h 5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50" h="560">
                    <a:moveTo>
                      <a:pt x="0" y="0"/>
                    </a:moveTo>
                    <a:cubicBezTo>
                      <a:pt x="186" y="38"/>
                      <a:pt x="372" y="77"/>
                      <a:pt x="530" y="170"/>
                    </a:cubicBezTo>
                    <a:cubicBezTo>
                      <a:pt x="688" y="263"/>
                      <a:pt x="819" y="411"/>
                      <a:pt x="950" y="56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  <p:sp>
            <p:nvSpPr>
              <p:cNvPr id="57" name="Freeform 60"/>
              <p:cNvSpPr>
                <a:spLocks/>
              </p:cNvSpPr>
              <p:nvPr/>
            </p:nvSpPr>
            <p:spPr bwMode="auto">
              <a:xfrm flipH="1">
                <a:off x="2485" y="4100"/>
                <a:ext cx="640" cy="560"/>
              </a:xfrm>
              <a:custGeom>
                <a:avLst/>
                <a:gdLst>
                  <a:gd name="T0" fmla="*/ 0 w 950"/>
                  <a:gd name="T1" fmla="*/ 0 h 560"/>
                  <a:gd name="T2" fmla="*/ 530 w 950"/>
                  <a:gd name="T3" fmla="*/ 170 h 560"/>
                  <a:gd name="T4" fmla="*/ 950 w 950"/>
                  <a:gd name="T5" fmla="*/ 560 h 560"/>
                  <a:gd name="T6" fmla="*/ 0 60000 65536"/>
                  <a:gd name="T7" fmla="*/ 0 60000 65536"/>
                  <a:gd name="T8" fmla="*/ 0 60000 65536"/>
                  <a:gd name="T9" fmla="*/ 0 w 950"/>
                  <a:gd name="T10" fmla="*/ 0 h 560"/>
                  <a:gd name="T11" fmla="*/ 950 w 950"/>
                  <a:gd name="T12" fmla="*/ 560 h 5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50" h="560">
                    <a:moveTo>
                      <a:pt x="0" y="0"/>
                    </a:moveTo>
                    <a:cubicBezTo>
                      <a:pt x="186" y="38"/>
                      <a:pt x="372" y="77"/>
                      <a:pt x="530" y="170"/>
                    </a:cubicBezTo>
                    <a:cubicBezTo>
                      <a:pt x="688" y="263"/>
                      <a:pt x="819" y="411"/>
                      <a:pt x="950" y="56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  <p:sp>
            <p:nvSpPr>
              <p:cNvPr id="58" name="Freeform 61"/>
              <p:cNvSpPr>
                <a:spLocks/>
              </p:cNvSpPr>
              <p:nvPr/>
            </p:nvSpPr>
            <p:spPr bwMode="auto">
              <a:xfrm>
                <a:off x="3131" y="4100"/>
                <a:ext cx="640" cy="560"/>
              </a:xfrm>
              <a:custGeom>
                <a:avLst/>
                <a:gdLst>
                  <a:gd name="T0" fmla="*/ 0 w 950"/>
                  <a:gd name="T1" fmla="*/ 0 h 560"/>
                  <a:gd name="T2" fmla="*/ 530 w 950"/>
                  <a:gd name="T3" fmla="*/ 170 h 560"/>
                  <a:gd name="T4" fmla="*/ 950 w 950"/>
                  <a:gd name="T5" fmla="*/ 560 h 560"/>
                  <a:gd name="T6" fmla="*/ 0 60000 65536"/>
                  <a:gd name="T7" fmla="*/ 0 60000 65536"/>
                  <a:gd name="T8" fmla="*/ 0 60000 65536"/>
                  <a:gd name="T9" fmla="*/ 0 w 950"/>
                  <a:gd name="T10" fmla="*/ 0 h 560"/>
                  <a:gd name="T11" fmla="*/ 950 w 950"/>
                  <a:gd name="T12" fmla="*/ 560 h 5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50" h="560">
                    <a:moveTo>
                      <a:pt x="0" y="0"/>
                    </a:moveTo>
                    <a:cubicBezTo>
                      <a:pt x="186" y="38"/>
                      <a:pt x="372" y="77"/>
                      <a:pt x="530" y="170"/>
                    </a:cubicBezTo>
                    <a:cubicBezTo>
                      <a:pt x="688" y="263"/>
                      <a:pt x="819" y="411"/>
                      <a:pt x="950" y="56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  <p:sp>
            <p:nvSpPr>
              <p:cNvPr id="59" name="Freeform 62"/>
              <p:cNvSpPr>
                <a:spLocks/>
              </p:cNvSpPr>
              <p:nvPr/>
            </p:nvSpPr>
            <p:spPr bwMode="auto">
              <a:xfrm flipH="1">
                <a:off x="3771" y="4110"/>
                <a:ext cx="639" cy="560"/>
              </a:xfrm>
              <a:custGeom>
                <a:avLst/>
                <a:gdLst>
                  <a:gd name="T0" fmla="*/ 0 w 950"/>
                  <a:gd name="T1" fmla="*/ 0 h 560"/>
                  <a:gd name="T2" fmla="*/ 530 w 950"/>
                  <a:gd name="T3" fmla="*/ 170 h 560"/>
                  <a:gd name="T4" fmla="*/ 950 w 950"/>
                  <a:gd name="T5" fmla="*/ 560 h 560"/>
                  <a:gd name="T6" fmla="*/ 0 60000 65536"/>
                  <a:gd name="T7" fmla="*/ 0 60000 65536"/>
                  <a:gd name="T8" fmla="*/ 0 60000 65536"/>
                  <a:gd name="T9" fmla="*/ 0 w 950"/>
                  <a:gd name="T10" fmla="*/ 0 h 560"/>
                  <a:gd name="T11" fmla="*/ 950 w 950"/>
                  <a:gd name="T12" fmla="*/ 560 h 5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50" h="560">
                    <a:moveTo>
                      <a:pt x="0" y="0"/>
                    </a:moveTo>
                    <a:cubicBezTo>
                      <a:pt x="186" y="38"/>
                      <a:pt x="372" y="77"/>
                      <a:pt x="530" y="170"/>
                    </a:cubicBezTo>
                    <a:cubicBezTo>
                      <a:pt x="688" y="263"/>
                      <a:pt x="819" y="411"/>
                      <a:pt x="950" y="56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</p:grpSp>
      </p:grpSp>
      <p:graphicFrame>
        <p:nvGraphicFramePr>
          <p:cNvPr id="51" name="Content Placeholder 5"/>
          <p:cNvGraphicFramePr>
            <a:graphicFrameLocks/>
          </p:cNvGraphicFramePr>
          <p:nvPr/>
        </p:nvGraphicFramePr>
        <p:xfrm>
          <a:off x="8763000" y="5257800"/>
          <a:ext cx="137160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4" name="Picture 4" descr="http://tbn0.google.com/images?q=tbn:uBggVPYSfYUS2M:http://z.about.com/d/graphicssoft/1/0/7/2/5/Textile_Pattern_Set-3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5638800"/>
            <a:ext cx="628650" cy="628650"/>
          </a:xfrm>
          <a:prstGeom prst="rect">
            <a:avLst/>
          </a:prstGeom>
          <a:noFill/>
        </p:spPr>
      </p:pic>
      <p:cxnSp>
        <p:nvCxnSpPr>
          <p:cNvPr id="60" name="Straight Arrow Connector 59"/>
          <p:cNvCxnSpPr/>
          <p:nvPr/>
        </p:nvCxnSpPr>
        <p:spPr>
          <a:xfrm flipV="1">
            <a:off x="8001000" y="5257800"/>
            <a:ext cx="762000" cy="6858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8001000" y="5943600"/>
            <a:ext cx="762000" cy="5334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21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Image Representation</a:t>
            </a:r>
            <a:endParaRPr lang="en-US" dirty="0"/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3C8524-BE6E-4696-A109-ED6E68FE1BB1}" type="slidenum">
              <a:rPr lang="en-US">
                <a:solidFill>
                  <a:prstClr val="black"/>
                </a:solidFill>
                <a:latin typeface="Lucida Sans Unicode"/>
              </a:rPr>
              <a:pPr/>
              <a:t>17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  <a:latin typeface="Lucida Sans Unicode"/>
              </a:rPr>
              <a:t>CONTENT BASED IMAGE REPRESENTATION</a:t>
            </a:r>
            <a:endParaRPr lang="en-US" sz="1200" dirty="0">
              <a:solidFill>
                <a:prstClr val="black"/>
              </a:solidFill>
              <a:latin typeface="Lucida Sans Unicode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rot="5400000" flipH="1" flipV="1">
            <a:off x="3276600" y="2819400"/>
            <a:ext cx="6858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6200000" flipH="1">
            <a:off x="3467100" y="3848100"/>
            <a:ext cx="457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D:\TEMP\Temporary Internet Files\Temporary Internet Files\Content.IE5\DB1QI1LU\MCj0434403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1" y="2514600"/>
            <a:ext cx="136207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1" y="3581401"/>
            <a:ext cx="5238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1" y="2438401"/>
            <a:ext cx="371475" cy="3333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1" y="2438401"/>
            <a:ext cx="37147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1" y="2438400"/>
            <a:ext cx="3714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86400" y="2438400"/>
            <a:ext cx="381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4114800" y="3124201"/>
            <a:ext cx="1219200" cy="159067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5" name="Oval 12"/>
          <p:cNvSpPr>
            <a:spLocks noChangeArrowheads="1"/>
          </p:cNvSpPr>
          <p:nvPr/>
        </p:nvSpPr>
        <p:spPr bwMode="auto">
          <a:xfrm>
            <a:off x="4191000" y="5257800"/>
            <a:ext cx="268288" cy="43815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6" name="Oval 13"/>
          <p:cNvSpPr>
            <a:spLocks noChangeArrowheads="1"/>
          </p:cNvSpPr>
          <p:nvPr/>
        </p:nvSpPr>
        <p:spPr bwMode="auto">
          <a:xfrm>
            <a:off x="4953000" y="5257800"/>
            <a:ext cx="268288" cy="43815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7" name="Freeform 14"/>
          <p:cNvSpPr>
            <a:spLocks/>
          </p:cNvSpPr>
          <p:nvPr/>
        </p:nvSpPr>
        <p:spPr bwMode="auto">
          <a:xfrm>
            <a:off x="4572001" y="6324600"/>
            <a:ext cx="314325" cy="134938"/>
          </a:xfrm>
          <a:custGeom>
            <a:avLst/>
            <a:gdLst>
              <a:gd name="T0" fmla="*/ 0 w 720"/>
              <a:gd name="T1" fmla="*/ 138 h 138"/>
              <a:gd name="T2" fmla="*/ 360 w 720"/>
              <a:gd name="T3" fmla="*/ 3 h 138"/>
              <a:gd name="T4" fmla="*/ 720 w 720"/>
              <a:gd name="T5" fmla="*/ 123 h 138"/>
              <a:gd name="T6" fmla="*/ 0 60000 65536"/>
              <a:gd name="T7" fmla="*/ 0 60000 65536"/>
              <a:gd name="T8" fmla="*/ 0 60000 65536"/>
              <a:gd name="T9" fmla="*/ 0 w 720"/>
              <a:gd name="T10" fmla="*/ 0 h 138"/>
              <a:gd name="T11" fmla="*/ 720 w 720"/>
              <a:gd name="T12" fmla="*/ 138 h 1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38">
                <a:moveTo>
                  <a:pt x="0" y="138"/>
                </a:moveTo>
                <a:cubicBezTo>
                  <a:pt x="120" y="72"/>
                  <a:pt x="240" y="6"/>
                  <a:pt x="360" y="3"/>
                </a:cubicBezTo>
                <a:cubicBezTo>
                  <a:pt x="480" y="0"/>
                  <a:pt x="630" y="100"/>
                  <a:pt x="720" y="123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4191001" y="5867401"/>
            <a:ext cx="106363" cy="20161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9" name="Oval 16"/>
          <p:cNvSpPr>
            <a:spLocks noChangeArrowheads="1"/>
          </p:cNvSpPr>
          <p:nvPr/>
        </p:nvSpPr>
        <p:spPr bwMode="auto">
          <a:xfrm>
            <a:off x="5105401" y="5867401"/>
            <a:ext cx="106363" cy="20161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0" name="Freeform 17"/>
          <p:cNvSpPr>
            <a:spLocks/>
          </p:cNvSpPr>
          <p:nvPr/>
        </p:nvSpPr>
        <p:spPr bwMode="auto">
          <a:xfrm>
            <a:off x="4267200" y="4876800"/>
            <a:ext cx="342900" cy="254000"/>
          </a:xfrm>
          <a:custGeom>
            <a:avLst/>
            <a:gdLst>
              <a:gd name="T0" fmla="*/ 0 w 540"/>
              <a:gd name="T1" fmla="*/ 399 h 399"/>
              <a:gd name="T2" fmla="*/ 294 w 540"/>
              <a:gd name="T3" fmla="*/ 55 h 399"/>
              <a:gd name="T4" fmla="*/ 540 w 540"/>
              <a:gd name="T5" fmla="*/ 69 h 399"/>
              <a:gd name="T6" fmla="*/ 0 60000 65536"/>
              <a:gd name="T7" fmla="*/ 0 60000 65536"/>
              <a:gd name="T8" fmla="*/ 0 60000 65536"/>
              <a:gd name="T9" fmla="*/ 0 w 540"/>
              <a:gd name="T10" fmla="*/ 0 h 399"/>
              <a:gd name="T11" fmla="*/ 540 w 540"/>
              <a:gd name="T12" fmla="*/ 399 h 39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0" h="399">
                <a:moveTo>
                  <a:pt x="0" y="399"/>
                </a:moveTo>
                <a:cubicBezTo>
                  <a:pt x="49" y="344"/>
                  <a:pt x="204" y="110"/>
                  <a:pt x="294" y="55"/>
                </a:cubicBezTo>
                <a:cubicBezTo>
                  <a:pt x="384" y="0"/>
                  <a:pt x="489" y="66"/>
                  <a:pt x="540" y="69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1" name="Freeform 18"/>
          <p:cNvSpPr>
            <a:spLocks/>
          </p:cNvSpPr>
          <p:nvPr/>
        </p:nvSpPr>
        <p:spPr bwMode="auto">
          <a:xfrm>
            <a:off x="4800601" y="4876800"/>
            <a:ext cx="333375" cy="222250"/>
          </a:xfrm>
          <a:custGeom>
            <a:avLst/>
            <a:gdLst>
              <a:gd name="T0" fmla="*/ 0 w 526"/>
              <a:gd name="T1" fmla="*/ 49 h 349"/>
              <a:gd name="T2" fmla="*/ 219 w 526"/>
              <a:gd name="T3" fmla="*/ 50 h 349"/>
              <a:gd name="T4" fmla="*/ 526 w 526"/>
              <a:gd name="T5" fmla="*/ 349 h 349"/>
              <a:gd name="T6" fmla="*/ 0 60000 65536"/>
              <a:gd name="T7" fmla="*/ 0 60000 65536"/>
              <a:gd name="T8" fmla="*/ 0 60000 65536"/>
              <a:gd name="T9" fmla="*/ 0 w 526"/>
              <a:gd name="T10" fmla="*/ 0 h 349"/>
              <a:gd name="T11" fmla="*/ 526 w 526"/>
              <a:gd name="T12" fmla="*/ 349 h 3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6" h="349">
                <a:moveTo>
                  <a:pt x="0" y="49"/>
                </a:moveTo>
                <a:cubicBezTo>
                  <a:pt x="39" y="49"/>
                  <a:pt x="131" y="0"/>
                  <a:pt x="219" y="50"/>
                </a:cubicBezTo>
                <a:cubicBezTo>
                  <a:pt x="307" y="100"/>
                  <a:pt x="462" y="287"/>
                  <a:pt x="526" y="349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cxnSp>
        <p:nvCxnSpPr>
          <p:cNvPr id="22" name="Straight Arrow Connector 21"/>
          <p:cNvCxnSpPr>
            <a:endCxn id="23" idx="1"/>
          </p:cNvCxnSpPr>
          <p:nvPr/>
        </p:nvCxnSpPr>
        <p:spPr>
          <a:xfrm rot="5400000" flipH="1" flipV="1">
            <a:off x="5937250" y="2203450"/>
            <a:ext cx="5461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32"/>
          <p:cNvSpPr>
            <a:spLocks noChangeArrowheads="1"/>
          </p:cNvSpPr>
          <p:nvPr/>
        </p:nvSpPr>
        <p:spPr bwMode="auto">
          <a:xfrm>
            <a:off x="6324600" y="1752600"/>
            <a:ext cx="4114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prstClr val="black"/>
                </a:solidFill>
                <a:latin typeface="Calibri" pitchFamily="34" charset="0"/>
              </a:rPr>
              <a:t>RGB = {(255, 235, 0), (255, 0, 0), (79, 158, 200), </a:t>
            </a:r>
          </a:p>
          <a:p>
            <a:r>
              <a:rPr lang="en-US" sz="1600">
                <a:solidFill>
                  <a:prstClr val="black"/>
                </a:solidFill>
                <a:latin typeface="Calibri" pitchFamily="34" charset="0"/>
              </a:rPr>
              <a:t>              (0, 0, 0), (255, 255, 255)</a:t>
            </a:r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pic>
        <p:nvPicPr>
          <p:cNvPr id="25" name="Picture 19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10400" y="4343400"/>
            <a:ext cx="3048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6" name="Straight Arrow Connector 25"/>
          <p:cNvCxnSpPr/>
          <p:nvPr/>
        </p:nvCxnSpPr>
        <p:spPr>
          <a:xfrm rot="16200000" flipH="1">
            <a:off x="6248400" y="4114800"/>
            <a:ext cx="5334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400800" y="56388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64646">
                    <a:lumMod val="75000"/>
                  </a:srgbClr>
                </a:solidFill>
                <a:latin typeface="Lucida Sans Unicode"/>
              </a:rPr>
              <a:t>MACHINE-READABLE CODING</a:t>
            </a:r>
            <a:endParaRPr lang="en-US" dirty="0">
              <a:solidFill>
                <a:srgbClr val="464646">
                  <a:lumMod val="75000"/>
                </a:srgbClr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413044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41" descr="aSampleCTImage_50"/>
          <p:cNvPicPr>
            <a:picLocks noChangeAspect="1" noChangeArrowheads="1"/>
          </p:cNvPicPr>
          <p:nvPr/>
        </p:nvPicPr>
        <p:blipFill>
          <a:blip r:embed="rId2" cstate="print"/>
          <a:srcRect l="21487" t="9468" r="22314" b="10059"/>
          <a:stretch>
            <a:fillRect/>
          </a:stretch>
        </p:blipFill>
        <p:spPr bwMode="auto">
          <a:xfrm>
            <a:off x="8077201" y="3124200"/>
            <a:ext cx="2154237" cy="323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842"/>
          <p:cNvSpPr>
            <a:spLocks noChangeAspect="1" noChangeArrowheads="1"/>
          </p:cNvSpPr>
          <p:nvPr/>
        </p:nvSpPr>
        <p:spPr bwMode="auto">
          <a:xfrm>
            <a:off x="8763000" y="4191000"/>
            <a:ext cx="177800" cy="266700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How does the Machine accomplish the detection?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2" descr="C:\Documents and Settings\soysalom\Local Settings\Temporary Internet Files\Content.IE5\0IAC6DMK\MCj0230575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066801"/>
            <a:ext cx="2338812" cy="2850333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209800" y="4648200"/>
            <a:ext cx="4953000" cy="14465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 w="11430"/>
                <a:gradFill>
                  <a:gsLst>
                    <a:gs pos="0">
                      <a:srgbClr val="DA1F28">
                        <a:tint val="70000"/>
                        <a:satMod val="245000"/>
                      </a:srgbClr>
                    </a:gs>
                    <a:gs pos="75000">
                      <a:srgbClr val="DA1F28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DA1F28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gerian" pitchFamily="82" charset="0"/>
              </a:rPr>
              <a:t>MACHINE INTELLIGENCE</a:t>
            </a:r>
            <a:endParaRPr lang="en-US" sz="4400" b="1" dirty="0">
              <a:ln w="11430"/>
              <a:gradFill>
                <a:gsLst>
                  <a:gs pos="0">
                    <a:srgbClr val="DA1F28">
                      <a:tint val="70000"/>
                      <a:satMod val="245000"/>
                    </a:srgbClr>
                  </a:gs>
                  <a:gs pos="75000">
                    <a:srgbClr val="DA1F28">
                      <a:tint val="90000"/>
                      <a:shade val="60000"/>
                      <a:satMod val="240000"/>
                    </a:srgbClr>
                  </a:gs>
                  <a:gs pos="100000">
                    <a:srgbClr val="DA1F28">
                      <a:tint val="100000"/>
                      <a:shade val="50000"/>
                      <a:satMod val="240000"/>
                    </a:srgb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334000" y="1828800"/>
            <a:ext cx="3886200" cy="6705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anchor="ctr">
            <a:no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800" b="1" cap="all" dirty="0">
                <a:ln/>
                <a:solidFill>
                  <a:srgbClr val="464646">
                    <a:lumMod val="20000"/>
                    <a:lumOff val="80000"/>
                  </a:srgbClr>
                </a:solidFill>
                <a:effectLst>
                  <a:outerShdw blurRad="19685" dist="12700" dir="5400000" algn="tl" rotWithShape="0">
                    <a:srgbClr val="2DA2BF">
                      <a:satMod val="130000"/>
                      <a:alpha val="60000"/>
                    </a:srgbClr>
                  </a:outerShdw>
                  <a:reflection blurRad="10000" stA="55000" endPos="48000" dist="500" dir="5400000" sy="-100000" algn="bl" rotWithShape="0"/>
                </a:effectLst>
                <a:latin typeface="Lucida Sans Unicode"/>
              </a:rPr>
              <a:t>Image Content</a:t>
            </a:r>
            <a:endParaRPr lang="en-US" sz="2800" b="1" cap="all" dirty="0">
              <a:ln/>
              <a:solidFill>
                <a:srgbClr val="464646">
                  <a:lumMod val="20000"/>
                  <a:lumOff val="80000"/>
                </a:srgbClr>
              </a:solidFill>
              <a:effectLst>
                <a:outerShdw blurRad="19685" dist="12700" dir="5400000" algn="tl" rotWithShape="0">
                  <a:srgbClr val="2DA2BF">
                    <a:satMod val="130000"/>
                    <a:alpha val="60000"/>
                  </a:srgbClr>
                </a:outerShdw>
                <a:reflection blurRad="10000" stA="55000" endPos="48000" dist="500" dir="5400000" sy="-100000" algn="bl" rotWithShape="0"/>
              </a:effectLst>
              <a:latin typeface="Lucida Sans Unicode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352800" y="609600"/>
            <a:ext cx="6858000" cy="3657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/>
              </a:rPr>
              <a:t>How does the Machine use image content for the  object detection?</a:t>
            </a:r>
            <a:endParaRPr 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648200" y="2667000"/>
            <a:ext cx="4953000" cy="8229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anchor="ctr">
            <a:no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800" b="1" cap="all" dirty="0">
                <a:ln/>
                <a:solidFill>
                  <a:srgbClr val="2DA2BF"/>
                </a:solidFill>
                <a:effectLst>
                  <a:outerShdw blurRad="19685" dist="12700" dir="5400000" algn="tl" rotWithShape="0">
                    <a:srgbClr val="2DA2BF">
                      <a:satMod val="130000"/>
                      <a:alpha val="60000"/>
                    </a:srgbClr>
                  </a:outerShdw>
                  <a:reflection blurRad="10000" stA="55000" endPos="48000" dist="500" dir="5400000" sy="-100000" algn="bl" rotWithShape="0"/>
                </a:effectLst>
                <a:latin typeface="Lucida Sans Unicode"/>
              </a:rPr>
              <a:t>Pattern recognition</a:t>
            </a:r>
            <a:endParaRPr lang="en-US" sz="2800" b="1" cap="all" dirty="0">
              <a:ln/>
              <a:solidFill>
                <a:srgbClr val="2DA2BF"/>
              </a:solidFill>
              <a:effectLst>
                <a:outerShdw blurRad="19685" dist="12700" dir="5400000" algn="tl" rotWithShape="0">
                  <a:srgbClr val="2DA2BF">
                    <a:satMod val="130000"/>
                    <a:alpha val="60000"/>
                  </a:srgbClr>
                </a:outerShdw>
                <a:reflection blurRad="10000" stA="55000" endPos="48000" dist="500" dir="5400000" sy="-100000" algn="bl" rotWithShape="0"/>
              </a:effectLst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80049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Pattern Recognition &amp; Content Representation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Strong relation</a:t>
            </a:r>
          </a:p>
          <a:p>
            <a:pPr lvl="1"/>
            <a:r>
              <a:rPr lang="en-US" sz="1700" dirty="0"/>
              <a:t>The higher the discriminative capability of a representation exists, the higher the performance of recognition is achieved</a:t>
            </a:r>
          </a:p>
          <a:p>
            <a:pPr lvl="1"/>
            <a:r>
              <a:rPr lang="en-US" dirty="0" smtClean="0"/>
              <a:t>Challenges in finding good discriminative features</a:t>
            </a:r>
          </a:p>
          <a:p>
            <a:pPr lvl="2"/>
            <a:r>
              <a:rPr lang="en-US" sz="1600" dirty="0"/>
              <a:t>due to overlapping</a:t>
            </a:r>
          </a:p>
          <a:p>
            <a:pPr lvl="3"/>
            <a:r>
              <a:rPr lang="en-US" sz="1400" dirty="0"/>
              <a:t>irradiance ranges</a:t>
            </a:r>
          </a:p>
          <a:p>
            <a:pPr lvl="3"/>
            <a:r>
              <a:rPr lang="en-US" sz="1400" dirty="0"/>
              <a:t>composition of radiances (content structure, patterns)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3C8524-BE6E-4696-A109-ED6E68FE1BB1}" type="slidenum">
              <a:rPr lang="en-US">
                <a:solidFill>
                  <a:prstClr val="black"/>
                </a:solidFill>
                <a:latin typeface="Lucida Sans Unicode"/>
              </a:rPr>
              <a:pPr/>
              <a:t>19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prstClr val="black"/>
                </a:solidFill>
                <a:latin typeface="Lucida Sans Unicode"/>
              </a:rPr>
              <a:t>MACHINE INTELLIGENCE</a:t>
            </a:r>
            <a:endParaRPr lang="en-US" sz="1800" dirty="0">
              <a:solidFill>
                <a:prstClr val="black"/>
              </a:solidFill>
              <a:latin typeface="Lucida Sans Unicode"/>
            </a:endParaRPr>
          </a:p>
        </p:txBody>
      </p:sp>
      <p:pic>
        <p:nvPicPr>
          <p:cNvPr id="6" name="Picture 4" descr="http://ant.edb.miyakyo-u.ac.jp/P/img/IMAP/J_ALL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3200" y="3886201"/>
            <a:ext cx="1905000" cy="122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Spiral C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1" y="5029201"/>
            <a:ext cx="5057775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D:\TEMP\Temporary Internet Files\Temporary Internet Files\Content.IE5\U89J6QNF\MCj0434411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495800"/>
            <a:ext cx="1625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loud Callout 8"/>
          <p:cNvSpPr/>
          <p:nvPr/>
        </p:nvSpPr>
        <p:spPr>
          <a:xfrm>
            <a:off x="2209800" y="3810000"/>
            <a:ext cx="4343400" cy="609600"/>
          </a:xfrm>
          <a:prstGeom prst="cloudCallout">
            <a:avLst>
              <a:gd name="adj1" fmla="val -36652"/>
              <a:gd name="adj2" fmla="val 111042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prstClr val="black"/>
                </a:solidFill>
                <a:latin typeface="Lucida Sans Unicode"/>
              </a:rPr>
              <a:t>How can I find my imject among these?</a:t>
            </a:r>
          </a:p>
        </p:txBody>
      </p:sp>
      <p:graphicFrame>
        <p:nvGraphicFramePr>
          <p:cNvPr id="10" name="Chart 9"/>
          <p:cNvGraphicFramePr/>
          <p:nvPr/>
        </p:nvGraphicFramePr>
        <p:xfrm>
          <a:off x="7391400" y="2286000"/>
          <a:ext cx="3048000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73498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4.photobucket.com/albums/y145/jdid/coug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1905001"/>
            <a:ext cx="1885950" cy="2352675"/>
          </a:xfrm>
          <a:prstGeom prst="rect">
            <a:avLst/>
          </a:prstGeom>
          <a:noFill/>
        </p:spPr>
      </p:pic>
      <p:pic>
        <p:nvPicPr>
          <p:cNvPr id="41987" name="Picture 3" descr="C:\Documents and Settings\soysalom\Local Settings\Temporary Internet Files\Content.IE5\G2OM7MMP\MCj0279662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533400"/>
            <a:ext cx="1136400" cy="1020922"/>
          </a:xfrm>
          <a:prstGeom prst="rect">
            <a:avLst/>
          </a:prstGeom>
          <a:noFill/>
        </p:spPr>
      </p:pic>
      <p:pic>
        <p:nvPicPr>
          <p:cNvPr id="41990" name="Picture 6" descr="http://www.religoliguria.it/immagini/eroin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9" y="4648200"/>
            <a:ext cx="1295400" cy="995435"/>
          </a:xfrm>
          <a:prstGeom prst="rect">
            <a:avLst/>
          </a:prstGeom>
          <a:noFill/>
        </p:spPr>
      </p:pic>
      <p:pic>
        <p:nvPicPr>
          <p:cNvPr id="41992" name="Picture 8" descr="http://www.healthline.com/images/staywell/204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2590800"/>
            <a:ext cx="957533" cy="1065706"/>
          </a:xfrm>
          <a:prstGeom prst="rect">
            <a:avLst/>
          </a:prstGeom>
          <a:noFill/>
        </p:spPr>
      </p:pic>
      <p:pic>
        <p:nvPicPr>
          <p:cNvPr id="41994" name="Picture 10" descr="http://1.bp.blogspot.com/_tQ74IfNZmZQ/Rw9J98SoojI/AAAAAAAAAYk/Pj_XnQv4sEQ/S240/diseased+lung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1" y="1752601"/>
            <a:ext cx="1415143" cy="1008289"/>
          </a:xfrm>
          <a:prstGeom prst="rect">
            <a:avLst/>
          </a:prstGeom>
          <a:noFill/>
        </p:spPr>
      </p:pic>
      <p:pic>
        <p:nvPicPr>
          <p:cNvPr id="41996" name="Picture 12" descr="http://www.hivandhepatitis.com/0_images2009/liver_damage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3276601"/>
            <a:ext cx="1981200" cy="1114425"/>
          </a:xfrm>
          <a:prstGeom prst="rect">
            <a:avLst/>
          </a:prstGeom>
          <a:noFill/>
        </p:spPr>
      </p:pic>
      <p:pic>
        <p:nvPicPr>
          <p:cNvPr id="15" name="Picture 2" descr="C:\Documents and Settings\soysalom\Local Settings\Temporary Internet Files\Content.IE5\0IAC6DMK\MCj02305750000[1].w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48801" y="304800"/>
            <a:ext cx="937877" cy="1143000"/>
          </a:xfrm>
          <a:prstGeom prst="rect">
            <a:avLst/>
          </a:prstGeom>
          <a:noFill/>
        </p:spPr>
      </p:pic>
      <p:pic>
        <p:nvPicPr>
          <p:cNvPr id="16" name="Picture 1" descr="C:\Documents and Settings\soysalom\Local Settings\Temporary Internet Files\Content.IE5\5657JE1Z\MPj04424370000[1]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53200" y="381000"/>
            <a:ext cx="1485900" cy="990600"/>
          </a:xfrm>
          <a:prstGeom prst="rect">
            <a:avLst/>
          </a:prstGeom>
          <a:noFill/>
        </p:spPr>
      </p:pic>
      <p:pic>
        <p:nvPicPr>
          <p:cNvPr id="50178" name="Picture 2" descr="C:\Documents and Settings\soysalom\Local Settings\Temporary Internet Files\Content.IE5\86EZBA66\MCj04315120000[1]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763228" y="2209800"/>
            <a:ext cx="1828572" cy="1828572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52600" y="914400"/>
            <a:ext cx="1107996" cy="44069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itchFamily="82" charset="0"/>
              </a:rPr>
              <a:t>Once upon a time</a:t>
            </a:r>
            <a:endParaRPr lang="en-US" sz="6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iller" pitchFamily="82" charset="0"/>
            </a:endParaRPr>
          </a:p>
        </p:txBody>
      </p:sp>
      <p:pic>
        <p:nvPicPr>
          <p:cNvPr id="17" name="Picture 3" descr="See full size image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382000" y="-914400"/>
            <a:ext cx="651510" cy="9144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4800600" y="5029201"/>
            <a:ext cx="556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rgbClr val="00B0F0"/>
                </a:solidFill>
                <a:latin typeface="Comic Sans MS" pitchFamily="66" charset="0"/>
                <a:cs typeface="Aharoni" pitchFamily="2" charset="-79"/>
              </a:rPr>
              <a:t>How can a MACHINE help the doctor</a:t>
            </a:r>
            <a:r>
              <a:rPr lang="en-US" sz="2800" b="1" dirty="0">
                <a:solidFill>
                  <a:srgbClr val="00B0F0"/>
                </a:solidFill>
                <a:latin typeface="Comic Sans MS" pitchFamily="66" charset="0"/>
                <a:cs typeface="Aharoni" pitchFamily="2" charset="-79"/>
              </a:rPr>
              <a:t>?</a:t>
            </a:r>
            <a:endParaRPr lang="en-US" sz="2800" b="1" dirty="0">
              <a:solidFill>
                <a:srgbClr val="00B0F0"/>
              </a:solidFill>
              <a:latin typeface="Comic Sans MS" pitchFamily="66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057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10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10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10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059 0.17917 L -0.12153 0.13056 L -0.08368 0.27523 L -0.02882 0.12223 L 0.03333 0.21343 " pathEditMode="relative" rAng="0" ptsTypes="AAAAA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0" y="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Pattern</a:t>
            </a:r>
            <a:r>
              <a:rPr lang="en-US" dirty="0" smtClean="0"/>
              <a:t>: a signal whose elements have some </a:t>
            </a:r>
            <a:r>
              <a:rPr lang="en-US" dirty="0" smtClean="0">
                <a:solidFill>
                  <a:srgbClr val="0070C0"/>
                </a:solidFill>
              </a:rPr>
              <a:t>common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contextual </a:t>
            </a:r>
            <a:r>
              <a:rPr lang="en-US" dirty="0" smtClean="0">
                <a:solidFill>
                  <a:srgbClr val="0070C0"/>
                </a:solidFill>
              </a:rPr>
              <a:t>characteristics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contextual characteristic </a:t>
            </a:r>
            <a:r>
              <a:rPr lang="en-US" dirty="0" smtClean="0"/>
              <a:t>for patterns in images can be based on</a:t>
            </a:r>
          </a:p>
          <a:p>
            <a:pPr lvl="1"/>
            <a:r>
              <a:rPr lang="en-US" dirty="0" smtClean="0"/>
              <a:t>a geometric (such as distance, shape),</a:t>
            </a:r>
          </a:p>
          <a:p>
            <a:pPr lvl="1"/>
            <a:r>
              <a:rPr lang="en-US" dirty="0" smtClean="0"/>
              <a:t>a topological,</a:t>
            </a:r>
          </a:p>
          <a:p>
            <a:pPr lvl="1" algn="r"/>
            <a:r>
              <a:rPr lang="en-US" dirty="0" smtClean="0"/>
              <a:t>a feature of domain of interest (such as photometric features)</a:t>
            </a:r>
          </a:p>
          <a:p>
            <a:r>
              <a:rPr lang="en-US" dirty="0" smtClean="0"/>
              <a:t>An imject (image object) can be </a:t>
            </a:r>
            <a:r>
              <a:rPr lang="en-US" dirty="0" smtClean="0">
                <a:solidFill>
                  <a:srgbClr val="00B050"/>
                </a:solidFill>
              </a:rPr>
              <a:t>defined</a:t>
            </a:r>
            <a:r>
              <a:rPr lang="en-US" dirty="0" smtClean="0"/>
              <a:t> by means of </a:t>
            </a:r>
            <a:r>
              <a:rPr lang="en-US" dirty="0" smtClean="0">
                <a:solidFill>
                  <a:srgbClr val="0070C0"/>
                </a:solidFill>
              </a:rPr>
              <a:t>patterns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Co-occurrence of some gray levels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3C8524-BE6E-4696-A109-ED6E68FE1BB1}" type="slidenum">
              <a:rPr lang="en-US">
                <a:solidFill>
                  <a:prstClr val="black"/>
                </a:solidFill>
                <a:latin typeface="Lucida Sans Unicode"/>
              </a:rPr>
              <a:pPr/>
              <a:t>20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latin typeface="Lucida Sans Unicode"/>
              </a:rPr>
              <a:t>IMAGE CONTENT TO RECOGNITION</a:t>
            </a:r>
            <a:endParaRPr lang="en-US" dirty="0">
              <a:solidFill>
                <a:prstClr val="black"/>
              </a:solidFill>
              <a:latin typeface="Lucida Sans Unicode"/>
            </a:endParaRPr>
          </a:p>
        </p:txBody>
      </p:sp>
      <p:pic>
        <p:nvPicPr>
          <p:cNvPr id="35842" name="Picture 2" descr="http://tbn3.google.com/images?q=tbn:2OGz7JXwD4bweM:http://lottabruhn.typepad.com/lotta_bruhn_illustration/images/2008/01/18/elephant_pattern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200" y="762000"/>
            <a:ext cx="838200" cy="838201"/>
          </a:xfrm>
          <a:prstGeom prst="rect">
            <a:avLst/>
          </a:prstGeom>
          <a:noFill/>
        </p:spPr>
      </p:pic>
      <p:grpSp>
        <p:nvGrpSpPr>
          <p:cNvPr id="5" name="Group 16"/>
          <p:cNvGrpSpPr/>
          <p:nvPr/>
        </p:nvGrpSpPr>
        <p:grpSpPr>
          <a:xfrm>
            <a:off x="3293276" y="3213847"/>
            <a:ext cx="838200" cy="533400"/>
            <a:chOff x="4648200" y="3429000"/>
            <a:chExt cx="838200" cy="533400"/>
          </a:xfrm>
        </p:grpSpPr>
        <p:sp>
          <p:nvSpPr>
            <p:cNvPr id="18" name="Oval 17"/>
            <p:cNvSpPr/>
            <p:nvPr/>
          </p:nvSpPr>
          <p:spPr>
            <a:xfrm>
              <a:off x="4648200" y="3429000"/>
              <a:ext cx="8382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Lucida Sans Unicode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800600" y="3505200"/>
              <a:ext cx="4572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Lucida Sans Unicode"/>
              </a:endParaRPr>
            </a:p>
          </p:txBody>
        </p:sp>
      </p:grpSp>
      <p:pic>
        <p:nvPicPr>
          <p:cNvPr id="35844" name="Picture 4" descr="http://tbn0.google.com/images?q=tbn:uBggVPYSfYUS2M:http://z.about.com/d/graphicssoft/1/0/7/2/5/Textile_Pattern_Set-3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834" y="3541822"/>
            <a:ext cx="628650" cy="628650"/>
          </a:xfrm>
          <a:prstGeom prst="rect">
            <a:avLst/>
          </a:prstGeom>
          <a:noFill/>
        </p:spPr>
      </p:pic>
      <p:grpSp>
        <p:nvGrpSpPr>
          <p:cNvPr id="6" name="Group 21"/>
          <p:cNvGrpSpPr/>
          <p:nvPr/>
        </p:nvGrpSpPr>
        <p:grpSpPr>
          <a:xfrm>
            <a:off x="8382000" y="2514600"/>
            <a:ext cx="1219200" cy="914400"/>
            <a:chOff x="6629400" y="2286000"/>
            <a:chExt cx="1600200" cy="1295400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6934200" y="2514600"/>
              <a:ext cx="609600" cy="4572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7086600" y="2667000"/>
              <a:ext cx="609600" cy="4572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7239000" y="2819400"/>
              <a:ext cx="609600" cy="4572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7391400" y="2971800"/>
              <a:ext cx="609600" cy="4572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6629400" y="2286000"/>
              <a:ext cx="1600200" cy="1295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Lucida Sans Unicode"/>
              </a:endParaRPr>
            </a:p>
          </p:txBody>
        </p:sp>
      </p:grpSp>
      <p:graphicFrame>
        <p:nvGraphicFramePr>
          <p:cNvPr id="23" name="Content Placeholder 5"/>
          <p:cNvGraphicFramePr>
            <a:graphicFrameLocks/>
          </p:cNvGraphicFramePr>
          <p:nvPr/>
        </p:nvGraphicFramePr>
        <p:xfrm>
          <a:off x="8077200" y="5029200"/>
          <a:ext cx="137160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0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Pattern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making a decision</a:t>
            </a:r>
            <a:r>
              <a:rPr lang="en-US" dirty="0" smtClean="0"/>
              <a:t> about </a:t>
            </a:r>
            <a:r>
              <a:rPr lang="en-US" dirty="0" smtClean="0">
                <a:solidFill>
                  <a:srgbClr val="FF0000"/>
                </a:solidFill>
              </a:rPr>
              <a:t>class</a:t>
            </a:r>
            <a:r>
              <a:rPr lang="en-US" dirty="0" smtClean="0"/>
              <a:t> of an object by </a:t>
            </a:r>
            <a:r>
              <a:rPr lang="en-US" dirty="0" smtClean="0">
                <a:solidFill>
                  <a:srgbClr val="00B050"/>
                </a:solidFill>
              </a:rPr>
              <a:t>assigning</a:t>
            </a:r>
            <a:r>
              <a:rPr lang="en-US" dirty="0" smtClean="0"/>
              <a:t> its class to a known population </a:t>
            </a:r>
            <a:r>
              <a:rPr lang="en-US" sz="1200" dirty="0"/>
              <a:t>[Looney97]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Generalization is one of the goal/aspects of a pattern recognition task </a:t>
            </a:r>
            <a:r>
              <a:rPr lang="en-US" sz="1200" dirty="0"/>
              <a:t>[Bish06]</a:t>
            </a:r>
          </a:p>
          <a:p>
            <a:endParaRPr lang="en-US" dirty="0" smtClean="0"/>
          </a:p>
          <a:p>
            <a:r>
              <a:rPr lang="en-US" dirty="0" smtClean="0"/>
              <a:t>Learning approach</a:t>
            </a:r>
          </a:p>
          <a:p>
            <a:pPr lvl="1"/>
            <a:r>
              <a:rPr lang="en-US" dirty="0" smtClean="0"/>
              <a:t>Supervised</a:t>
            </a:r>
          </a:p>
          <a:p>
            <a:pPr lvl="2"/>
            <a:r>
              <a:rPr lang="en-US" dirty="0" smtClean="0"/>
              <a:t>assign a pattern to a predefined class</a:t>
            </a:r>
          </a:p>
          <a:p>
            <a:pPr lvl="1"/>
            <a:r>
              <a:rPr lang="en-US" dirty="0" smtClean="0"/>
              <a:t>Unsupervised</a:t>
            </a:r>
          </a:p>
          <a:p>
            <a:pPr lvl="2"/>
            <a:r>
              <a:rPr lang="en-US" dirty="0" smtClean="0"/>
              <a:t>group patterns according to a similarity metric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3C8524-BE6E-4696-A109-ED6E68FE1BB1}" type="slidenum">
              <a:rPr lang="en-US">
                <a:solidFill>
                  <a:prstClr val="black"/>
                </a:solidFill>
                <a:latin typeface="Lucida Sans Unicode"/>
              </a:rPr>
              <a:pPr/>
              <a:t>21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prstClr val="black"/>
                </a:solidFill>
                <a:latin typeface="Lucida Sans Unicode"/>
              </a:rPr>
              <a:t>MACHINE INTELLIGENCE</a:t>
            </a:r>
            <a:endParaRPr lang="en-US" sz="1800" dirty="0">
              <a:solidFill>
                <a:prstClr val="black"/>
              </a:solidFill>
              <a:latin typeface="Lucida Sans Unicode"/>
            </a:endParaRPr>
          </a:p>
        </p:txBody>
      </p:sp>
      <p:pic>
        <p:nvPicPr>
          <p:cNvPr id="34818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7246812" y="2152842"/>
            <a:ext cx="453301" cy="293077"/>
          </a:xfrm>
          <a:prstGeom prst="rect">
            <a:avLst/>
          </a:prstGeom>
          <a:noFill/>
        </p:spPr>
      </p:pic>
      <p:pic>
        <p:nvPicPr>
          <p:cNvPr id="34819" name="Picture 3" descr="Go to fullsize image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l="45000" t="15591"/>
          <a:stretch>
            <a:fillRect/>
          </a:stretch>
        </p:blipFill>
        <p:spPr bwMode="auto">
          <a:xfrm>
            <a:off x="7385539" y="1676401"/>
            <a:ext cx="222225" cy="383771"/>
          </a:xfrm>
          <a:prstGeom prst="rect">
            <a:avLst/>
          </a:prstGeom>
          <a:noFill/>
        </p:spPr>
      </p:pic>
      <p:sp>
        <p:nvSpPr>
          <p:cNvPr id="10" name="Cube 9"/>
          <p:cNvSpPr/>
          <p:nvPr/>
        </p:nvSpPr>
        <p:spPr>
          <a:xfrm>
            <a:off x="6096000" y="1874564"/>
            <a:ext cx="762000" cy="544952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pic>
        <p:nvPicPr>
          <p:cNvPr id="34821" name="Picture 5" descr="C:\Documents and Settings\soysalom\Local Settings\Temporary Internet Files\Content.IE5\CXETCNIT\MCj04348590000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71846" y="2072730"/>
            <a:ext cx="351692" cy="297247"/>
          </a:xfrm>
          <a:prstGeom prst="rect">
            <a:avLst/>
          </a:prstGeom>
          <a:noFill/>
        </p:spPr>
      </p:pic>
      <p:cxnSp>
        <p:nvCxnSpPr>
          <p:cNvPr id="13" name="Straight Arrow Connector 12"/>
          <p:cNvCxnSpPr>
            <a:stCxn id="10" idx="5"/>
            <a:endCxn id="34819" idx="1"/>
          </p:cNvCxnSpPr>
          <p:nvPr/>
        </p:nvCxnSpPr>
        <p:spPr>
          <a:xfrm flipV="1">
            <a:off x="6858000" y="1868286"/>
            <a:ext cx="527538" cy="210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5"/>
          </p:cNvCxnSpPr>
          <p:nvPr/>
        </p:nvCxnSpPr>
        <p:spPr>
          <a:xfrm>
            <a:off x="6858000" y="2078922"/>
            <a:ext cx="457200" cy="283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21"/>
          <p:cNvGrpSpPr/>
          <p:nvPr/>
        </p:nvGrpSpPr>
        <p:grpSpPr>
          <a:xfrm>
            <a:off x="7315200" y="4114801"/>
            <a:ext cx="2297430" cy="485775"/>
            <a:chOff x="3646170" y="3657600"/>
            <a:chExt cx="2297430" cy="485775"/>
          </a:xfrm>
        </p:grpSpPr>
        <p:sp>
          <p:nvSpPr>
            <p:cNvPr id="17" name="Oval 16"/>
            <p:cNvSpPr/>
            <p:nvPr/>
          </p:nvSpPr>
          <p:spPr>
            <a:xfrm>
              <a:off x="3886200" y="3657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Lucida Sans Unicode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4495800" y="3962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Lucida Sans Unicode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181600" y="3733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Lucida Sans Unicode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791200" y="3886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Lucida Sans Unicode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3646170" y="3705225"/>
              <a:ext cx="2274570" cy="438150"/>
            </a:xfrm>
            <a:custGeom>
              <a:avLst/>
              <a:gdLst>
                <a:gd name="connsiteX0" fmla="*/ 0 w 2274570"/>
                <a:gd name="connsiteY0" fmla="*/ 306705 h 438150"/>
                <a:gd name="connsiteX1" fmla="*/ 845820 w 2274570"/>
                <a:gd name="connsiteY1" fmla="*/ 20955 h 438150"/>
                <a:gd name="connsiteX2" fmla="*/ 1497330 w 2274570"/>
                <a:gd name="connsiteY2" fmla="*/ 432435 h 438150"/>
                <a:gd name="connsiteX3" fmla="*/ 2274570 w 2274570"/>
                <a:gd name="connsiteY3" fmla="*/ 55245 h 438150"/>
                <a:gd name="connsiteX4" fmla="*/ 2274570 w 2274570"/>
                <a:gd name="connsiteY4" fmla="*/ 55245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4570" h="438150">
                  <a:moveTo>
                    <a:pt x="0" y="306705"/>
                  </a:moveTo>
                  <a:cubicBezTo>
                    <a:pt x="298132" y="153352"/>
                    <a:pt x="596265" y="0"/>
                    <a:pt x="845820" y="20955"/>
                  </a:cubicBezTo>
                  <a:cubicBezTo>
                    <a:pt x="1095375" y="41910"/>
                    <a:pt x="1259205" y="426720"/>
                    <a:pt x="1497330" y="432435"/>
                  </a:cubicBezTo>
                  <a:cubicBezTo>
                    <a:pt x="1735455" y="438150"/>
                    <a:pt x="2274570" y="55245"/>
                    <a:pt x="2274570" y="55245"/>
                  </a:cubicBezTo>
                  <a:lnTo>
                    <a:pt x="2274570" y="5524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</p:grp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6248400" y="4648200"/>
            <a:ext cx="609600" cy="533400"/>
            <a:chOff x="6706" y="5487"/>
            <a:chExt cx="529" cy="551"/>
          </a:xfrm>
        </p:grpSpPr>
        <p:sp>
          <p:nvSpPr>
            <p:cNvPr id="34823" name="Rectangle 7"/>
            <p:cNvSpPr>
              <a:spLocks noChangeArrowheads="1"/>
            </p:cNvSpPr>
            <p:nvPr/>
          </p:nvSpPr>
          <p:spPr bwMode="auto">
            <a:xfrm>
              <a:off x="6732" y="5487"/>
              <a:ext cx="503" cy="55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34824" name="AutoShape 8"/>
            <p:cNvSpPr>
              <a:spLocks noChangeArrowheads="1"/>
            </p:cNvSpPr>
            <p:nvPr/>
          </p:nvSpPr>
          <p:spPr bwMode="auto">
            <a:xfrm>
              <a:off x="6857" y="5642"/>
              <a:ext cx="270" cy="241"/>
            </a:xfrm>
            <a:prstGeom prst="flowChartDecision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34825" name="AutoShape 9"/>
            <p:cNvSpPr>
              <a:spLocks noChangeAspect="1" noChangeArrowheads="1"/>
            </p:cNvSpPr>
            <p:nvPr/>
          </p:nvSpPr>
          <p:spPr bwMode="auto">
            <a:xfrm rot="18859557" flipH="1">
              <a:off x="6706" y="5705"/>
              <a:ext cx="115" cy="115"/>
            </a:xfrm>
            <a:prstGeom prst="rtTriangle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34826" name="AutoShape 10"/>
            <p:cNvSpPr>
              <a:spLocks noChangeAspect="1" noChangeArrowheads="1"/>
            </p:cNvSpPr>
            <p:nvPr/>
          </p:nvSpPr>
          <p:spPr bwMode="auto">
            <a:xfrm rot="18859557" flipH="1">
              <a:off x="7082" y="5705"/>
              <a:ext cx="115" cy="115"/>
            </a:xfrm>
            <a:prstGeom prst="rtTriangle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34827" name="AutoShape 11"/>
            <p:cNvSpPr>
              <a:spLocks noChangeAspect="1" noChangeArrowheads="1"/>
            </p:cNvSpPr>
            <p:nvPr/>
          </p:nvSpPr>
          <p:spPr bwMode="auto">
            <a:xfrm rot="-13500000" flipH="1" flipV="1">
              <a:off x="6935" y="5490"/>
              <a:ext cx="115" cy="115"/>
            </a:xfrm>
            <a:prstGeom prst="rtTriangle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8458200" y="5105400"/>
            <a:ext cx="18288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pic>
        <p:nvPicPr>
          <p:cNvPr id="34828" name="Picture 12" descr="C:\Documents and Settings\soysalom\Local Settings\Temporary Internet Files\Content.IE5\UL8LEXGV\MCj04135380000[1].wm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63001" y="5181600"/>
            <a:ext cx="653739" cy="533400"/>
          </a:xfrm>
          <a:prstGeom prst="rect">
            <a:avLst/>
          </a:prstGeom>
          <a:noFill/>
        </p:spPr>
      </p:pic>
      <p:sp>
        <p:nvSpPr>
          <p:cNvPr id="33" name="Oval 32"/>
          <p:cNvSpPr/>
          <p:nvPr/>
        </p:nvSpPr>
        <p:spPr>
          <a:xfrm>
            <a:off x="8610600" y="5867400"/>
            <a:ext cx="18288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pic>
        <p:nvPicPr>
          <p:cNvPr id="34829" name="Picture 13" descr="C:\Documents and Settings\soysalom\Local Settings\Temporary Internet Files\Content.IE5\9PLI2Z5H\MCj04376710000[1].w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372600" y="6019800"/>
            <a:ext cx="381000" cy="4565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460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41" descr="aSampleCTImage_50"/>
          <p:cNvPicPr>
            <a:picLocks noChangeAspect="1" noChangeArrowheads="1"/>
          </p:cNvPicPr>
          <p:nvPr/>
        </p:nvPicPr>
        <p:blipFill>
          <a:blip r:embed="rId2" cstate="print"/>
          <a:srcRect l="21487" t="9468" r="22314" b="10059"/>
          <a:stretch>
            <a:fillRect/>
          </a:stretch>
        </p:blipFill>
        <p:spPr bwMode="auto">
          <a:xfrm>
            <a:off x="8077201" y="3124200"/>
            <a:ext cx="2154237" cy="323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842"/>
          <p:cNvSpPr>
            <a:spLocks noChangeAspect="1" noChangeArrowheads="1"/>
          </p:cNvSpPr>
          <p:nvPr/>
        </p:nvSpPr>
        <p:spPr bwMode="auto">
          <a:xfrm>
            <a:off x="8763000" y="4191000"/>
            <a:ext cx="177800" cy="266700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How does the Machine accomplish the detection?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2" descr="C:\Documents and Settings\soysalom\Local Settings\Temporary Internet Files\Content.IE5\0IAC6DMK\MCj0230575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066801"/>
            <a:ext cx="2338812" cy="2850333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209800" y="4648200"/>
            <a:ext cx="4953000" cy="14465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 w="11430"/>
                <a:gradFill>
                  <a:gsLst>
                    <a:gs pos="0">
                      <a:srgbClr val="DA1F28">
                        <a:tint val="70000"/>
                        <a:satMod val="245000"/>
                      </a:srgbClr>
                    </a:gs>
                    <a:gs pos="75000">
                      <a:srgbClr val="DA1F28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DA1F28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gerian" pitchFamily="82" charset="0"/>
              </a:rPr>
              <a:t>MACHINE INTELLIGENCE</a:t>
            </a:r>
            <a:endParaRPr lang="en-US" sz="4400" b="1" dirty="0">
              <a:ln w="11430"/>
              <a:gradFill>
                <a:gsLst>
                  <a:gs pos="0">
                    <a:srgbClr val="DA1F28">
                      <a:tint val="70000"/>
                      <a:satMod val="245000"/>
                    </a:srgbClr>
                  </a:gs>
                  <a:gs pos="75000">
                    <a:srgbClr val="DA1F28">
                      <a:tint val="90000"/>
                      <a:shade val="60000"/>
                      <a:satMod val="240000"/>
                    </a:srgbClr>
                  </a:gs>
                  <a:gs pos="100000">
                    <a:srgbClr val="DA1F28">
                      <a:tint val="100000"/>
                      <a:shade val="50000"/>
                      <a:satMod val="240000"/>
                    </a:srgb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48400" y="1752600"/>
            <a:ext cx="3886200" cy="6705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anchor="ctr">
            <a:no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800" b="1" cap="all" dirty="0">
                <a:ln/>
                <a:solidFill>
                  <a:srgbClr val="464646">
                    <a:lumMod val="20000"/>
                    <a:lumOff val="80000"/>
                  </a:srgbClr>
                </a:solidFill>
                <a:effectLst>
                  <a:outerShdw blurRad="19685" dist="12700" dir="5400000" algn="tl" rotWithShape="0">
                    <a:srgbClr val="2DA2BF">
                      <a:satMod val="130000"/>
                      <a:alpha val="60000"/>
                    </a:srgbClr>
                  </a:outerShdw>
                  <a:reflection blurRad="10000" stA="55000" endPos="48000" dist="500" dir="5400000" sy="-100000" algn="bl" rotWithShape="0"/>
                </a:effectLst>
                <a:latin typeface="Lucida Sans Unicode"/>
              </a:rPr>
              <a:t>Image Content</a:t>
            </a:r>
            <a:endParaRPr lang="en-US" sz="2800" b="1" cap="all" dirty="0">
              <a:ln/>
              <a:solidFill>
                <a:srgbClr val="464646">
                  <a:lumMod val="20000"/>
                  <a:lumOff val="80000"/>
                </a:srgbClr>
              </a:solidFill>
              <a:effectLst>
                <a:outerShdw blurRad="19685" dist="12700" dir="5400000" algn="tl" rotWithShape="0">
                  <a:srgbClr val="2DA2BF">
                    <a:satMod val="130000"/>
                    <a:alpha val="60000"/>
                  </a:srgbClr>
                </a:outerShdw>
                <a:reflection blurRad="10000" stA="55000" endPos="48000" dist="500" dir="5400000" sy="-100000" algn="bl" rotWithShape="0"/>
              </a:effectLst>
              <a:latin typeface="Lucida Sans Unicode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438400" y="609600"/>
            <a:ext cx="6858000" cy="365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600" b="1" dirty="0">
                <a:solidFill>
                  <a:prstClr val="white">
                    <a:lumMod val="5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/>
              </a:rPr>
              <a:t>How does the Machine use image content for the  object detection?</a:t>
            </a:r>
            <a:endParaRPr lang="en-US" sz="1600" b="1" dirty="0">
              <a:solidFill>
                <a:prstClr val="white">
                  <a:lumMod val="5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648200" y="2667000"/>
            <a:ext cx="4953000" cy="822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anchor="ctr">
            <a:no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800" b="1" cap="all" dirty="0">
                <a:ln/>
                <a:solidFill>
                  <a:srgbClr val="464646">
                    <a:lumMod val="20000"/>
                    <a:lumOff val="80000"/>
                  </a:srgbClr>
                </a:solidFill>
                <a:effectLst>
                  <a:outerShdw blurRad="19685" dist="12700" dir="5400000" algn="tl" rotWithShape="0">
                    <a:srgbClr val="2DA2BF">
                      <a:satMod val="130000"/>
                      <a:alpha val="60000"/>
                    </a:srgbClr>
                  </a:outerShdw>
                  <a:reflection blurRad="10000" stA="55000" endPos="48000" dist="500" dir="5400000" sy="-100000" algn="bl" rotWithShape="0"/>
                </a:effectLst>
                <a:latin typeface="Lucida Sans Unicode"/>
              </a:rPr>
              <a:t>Pattern recognition</a:t>
            </a:r>
            <a:endParaRPr lang="en-US" sz="2800" b="1" cap="all" dirty="0">
              <a:ln/>
              <a:solidFill>
                <a:srgbClr val="464646">
                  <a:lumMod val="20000"/>
                  <a:lumOff val="80000"/>
                </a:srgbClr>
              </a:solidFill>
              <a:effectLst>
                <a:outerShdw blurRad="19685" dist="12700" dir="5400000" algn="tl" rotWithShape="0">
                  <a:srgbClr val="2DA2BF">
                    <a:satMod val="130000"/>
                    <a:alpha val="60000"/>
                  </a:srgbClr>
                </a:outerShdw>
                <a:reflection blurRad="10000" stA="55000" endPos="48000" dist="500" dir="5400000" sy="-100000" algn="bl" rotWithShape="0"/>
              </a:effectLst>
              <a:latin typeface="Lucida Sans Unicode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733800" y="3657600"/>
            <a:ext cx="4953000" cy="8229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anchor="ctr">
            <a:no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800" b="1" cap="all" dirty="0">
                <a:ln/>
                <a:solidFill>
                  <a:srgbClr val="2DA2BF"/>
                </a:solidFill>
                <a:effectLst>
                  <a:outerShdw blurRad="19685" dist="12700" dir="5400000" algn="tl" rotWithShape="0">
                    <a:srgbClr val="2DA2BF">
                      <a:satMod val="130000"/>
                      <a:alpha val="60000"/>
                    </a:srgbClr>
                  </a:outerShdw>
                  <a:reflection blurRad="10000" stA="55000" endPos="48000" dist="500" dir="5400000" sy="-100000" algn="bl" rotWithShape="0"/>
                </a:effectLst>
                <a:latin typeface="Lucida Sans Unicode"/>
              </a:rPr>
              <a:t>IMJECT recognition</a:t>
            </a:r>
            <a:endParaRPr lang="en-US" sz="2800" b="1" cap="all" dirty="0">
              <a:ln/>
              <a:solidFill>
                <a:srgbClr val="2DA2BF"/>
              </a:solidFill>
              <a:effectLst>
                <a:outerShdw blurRad="19685" dist="12700" dir="5400000" algn="tl" rotWithShape="0">
                  <a:srgbClr val="2DA2BF">
                    <a:satMod val="130000"/>
                    <a:alpha val="60000"/>
                  </a:srgbClr>
                </a:outerShdw>
                <a:reflection blurRad="10000" stA="55000" endPos="48000" dist="500" dir="5400000" sy="-100000" algn="bl" rotWithShape="0"/>
              </a:effectLst>
              <a:latin typeface="Lucida Sans Unicode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505200" y="1143000"/>
            <a:ext cx="6858000" cy="3657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/>
              </a:rPr>
              <a:t>How does the Machine use patterns for the imject detection?</a:t>
            </a:r>
            <a:endParaRPr 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191142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… Closing the story</a:t>
            </a:r>
            <a:endParaRPr lang="en-US" dirty="0"/>
          </a:p>
        </p:txBody>
      </p:sp>
      <p:sp>
        <p:nvSpPr>
          <p:cNvPr id="2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3C8524-BE6E-4696-A109-ED6E68FE1BB1}" type="slidenum">
              <a:rPr lang="en-US">
                <a:solidFill>
                  <a:prstClr val="black"/>
                </a:solidFill>
                <a:latin typeface="Lucida Sans Unicode"/>
              </a:rPr>
              <a:pPr/>
              <a:t>23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prstClr val="black"/>
                </a:solidFill>
                <a:latin typeface="Lucida Sans Unicode"/>
              </a:rPr>
              <a:t>MACHINE INTELLIGENCE</a:t>
            </a:r>
            <a:endParaRPr lang="en-US" sz="1800" dirty="0">
              <a:solidFill>
                <a:prstClr val="black"/>
              </a:solidFill>
              <a:latin typeface="Lucida Sans Unicode"/>
            </a:endParaRPr>
          </a:p>
        </p:txBody>
      </p:sp>
      <p:pic>
        <p:nvPicPr>
          <p:cNvPr id="5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1" y="1295401"/>
            <a:ext cx="1011381" cy="724043"/>
          </a:xfrm>
          <a:prstGeom prst="rect">
            <a:avLst/>
          </a:prstGeom>
          <a:noFill/>
          <a:ln w="9525">
            <a:solidFill>
              <a:srgbClr val="548DD4"/>
            </a:solidFill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0782" y="2625436"/>
            <a:ext cx="997528" cy="728230"/>
          </a:xfrm>
          <a:prstGeom prst="rect">
            <a:avLst/>
          </a:prstGeom>
          <a:noFill/>
          <a:ln w="9525">
            <a:solidFill>
              <a:srgbClr val="548DD4"/>
            </a:solidFill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1202558"/>
            <a:ext cx="1062182" cy="912380"/>
          </a:xfrm>
          <a:prstGeom prst="rect">
            <a:avLst/>
          </a:prstGeom>
          <a:noFill/>
          <a:ln w="9525">
            <a:miter lim="800000"/>
            <a:headEnd/>
            <a:tailEnd/>
          </a:ln>
        </p:spPr>
      </p:pic>
      <p:sp>
        <p:nvSpPr>
          <p:cNvPr id="12" name="Vertical Scroll 11"/>
          <p:cNvSpPr/>
          <p:nvPr/>
        </p:nvSpPr>
        <p:spPr>
          <a:xfrm>
            <a:off x="2057401" y="3429001"/>
            <a:ext cx="886691" cy="1004455"/>
          </a:xfrm>
          <a:prstGeom prst="verticalScroll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cxnSp>
        <p:nvCxnSpPr>
          <p:cNvPr id="8" name="Straight Arrow Connector 7"/>
          <p:cNvCxnSpPr>
            <a:stCxn id="12" idx="3"/>
            <a:endCxn id="6" idx="1"/>
          </p:cNvCxnSpPr>
          <p:nvPr/>
        </p:nvCxnSpPr>
        <p:spPr>
          <a:xfrm rot="10800000" flipH="1">
            <a:off x="2833255" y="2989553"/>
            <a:ext cx="997527" cy="9416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5" idx="2"/>
          </p:cNvCxnSpPr>
          <p:nvPr/>
        </p:nvCxnSpPr>
        <p:spPr>
          <a:xfrm flipV="1">
            <a:off x="4828311" y="2019443"/>
            <a:ext cx="858981" cy="9701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1" idx="3"/>
            <a:endCxn id="5" idx="1"/>
          </p:cNvCxnSpPr>
          <p:nvPr/>
        </p:nvCxnSpPr>
        <p:spPr>
          <a:xfrm flipV="1">
            <a:off x="3119582" y="1657422"/>
            <a:ext cx="2062018" cy="13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05000" y="4572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Lucida Sans Unicode"/>
              </a:rPr>
              <a:t>{(x1, y1), (x2, y2), .. }</a:t>
            </a:r>
            <a:endParaRPr lang="en-US" dirty="0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57600" y="35814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Lucida Sans Unicode"/>
              </a:rPr>
              <a:t>Mask</a:t>
            </a:r>
            <a:endParaRPr lang="en-US" dirty="0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38800" y="22098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  <a:latin typeface="Lucida Sans Unicode"/>
              </a:rPr>
              <a:t>ROI</a:t>
            </a:r>
            <a:endParaRPr lang="en-US" dirty="0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7400" y="2286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Lucida Sans Unicode"/>
              </a:rPr>
              <a:t>Slice</a:t>
            </a:r>
            <a:endParaRPr lang="en-US" dirty="0">
              <a:solidFill>
                <a:prstClr val="black"/>
              </a:solidFill>
              <a:latin typeface="Lucida Sans Unicode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4200" y="1676401"/>
            <a:ext cx="2953550" cy="247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6858000" y="762001"/>
            <a:ext cx="3429000" cy="646331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8000"/>
                </a:solidFill>
                <a:latin typeface="Lucida Sans Unicode"/>
              </a:rPr>
              <a:t>The Machine computes patterns of the imject</a:t>
            </a:r>
            <a:endParaRPr lang="en-US" dirty="0">
              <a:solidFill>
                <a:srgbClr val="008000"/>
              </a:solidFill>
              <a:latin typeface="Lucida Sans Unicode"/>
            </a:endParaRPr>
          </a:p>
        </p:txBody>
      </p:sp>
      <p:sp>
        <p:nvSpPr>
          <p:cNvPr id="23" name="Arc 22"/>
          <p:cNvSpPr/>
          <p:nvPr/>
        </p:nvSpPr>
        <p:spPr>
          <a:xfrm rot="20932460">
            <a:off x="5771175" y="1547902"/>
            <a:ext cx="2057400" cy="2362200"/>
          </a:xfrm>
          <a:prstGeom prst="arc">
            <a:avLst>
              <a:gd name="adj1" fmla="val 16200000"/>
              <a:gd name="adj2" fmla="val 20816899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5257800"/>
            <a:ext cx="762000" cy="1330410"/>
          </a:xfrm>
          <a:prstGeom prst="rect">
            <a:avLst/>
          </a:prstGeom>
          <a:noFill/>
        </p:spPr>
      </p:pic>
      <p:sp>
        <p:nvSpPr>
          <p:cNvPr id="25" name="Arc 24"/>
          <p:cNvSpPr/>
          <p:nvPr/>
        </p:nvSpPr>
        <p:spPr>
          <a:xfrm rot="6644688">
            <a:off x="4859798" y="4161659"/>
            <a:ext cx="2057400" cy="2362200"/>
          </a:xfrm>
          <a:prstGeom prst="arc">
            <a:avLst>
              <a:gd name="adj1" fmla="val 16200000"/>
              <a:gd name="adj2" fmla="val 20816899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52600" y="5257801"/>
            <a:ext cx="2743200" cy="646331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Lucida Sans Unicode"/>
              </a:rPr>
              <a:t>computes feature vector representation</a:t>
            </a:r>
            <a:endParaRPr lang="en-US" dirty="0">
              <a:solidFill>
                <a:srgbClr val="008000"/>
              </a:solidFill>
              <a:latin typeface="Lucida Sans Unicode"/>
            </a:endParaRPr>
          </a:p>
        </p:txBody>
      </p:sp>
      <p:graphicFrame>
        <p:nvGraphicFramePr>
          <p:cNvPr id="30" name="Content Placeholder 5"/>
          <p:cNvGraphicFramePr>
            <a:graphicFrameLocks/>
          </p:cNvGraphicFramePr>
          <p:nvPr/>
        </p:nvGraphicFramePr>
        <p:xfrm>
          <a:off x="6553200" y="4038600"/>
          <a:ext cx="137160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7848600" y="5334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Lucida Sans Unicode"/>
              </a:rPr>
              <a:t>Color pattern</a:t>
            </a:r>
            <a:endParaRPr lang="en-US" dirty="0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610600" y="4191000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Lucida Sans Unicode"/>
              </a:rPr>
              <a:t>Shape pattern</a:t>
            </a:r>
            <a:endParaRPr lang="en-US" dirty="0">
              <a:solidFill>
                <a:prstClr val="black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88595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Decision Engine</a:t>
            </a:r>
            <a:endParaRPr lang="en-US" dirty="0"/>
          </a:p>
        </p:txBody>
      </p:sp>
      <p:sp>
        <p:nvSpPr>
          <p:cNvPr id="466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3C8524-BE6E-4696-A109-ED6E68FE1BB1}" type="slidenum">
              <a:rPr lang="en-US">
                <a:solidFill>
                  <a:prstClr val="black"/>
                </a:solidFill>
                <a:latin typeface="Lucida Sans Unicode"/>
              </a:rPr>
              <a:pPr/>
              <a:t>24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46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prstClr val="black"/>
                </a:solidFill>
                <a:latin typeface="Lucida Sans Unicode"/>
              </a:rPr>
              <a:t>MACHINE INTELLIGENCE</a:t>
            </a:r>
            <a:endParaRPr lang="en-US" sz="1800" dirty="0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10" name="AutoShape 394"/>
          <p:cNvSpPr>
            <a:spLocks noChangeArrowheads="1"/>
          </p:cNvSpPr>
          <p:nvPr/>
        </p:nvSpPr>
        <p:spPr bwMode="auto">
          <a:xfrm>
            <a:off x="4117316" y="3520882"/>
            <a:ext cx="429509" cy="222152"/>
          </a:xfrm>
          <a:prstGeom prst="rightArrow">
            <a:avLst>
              <a:gd name="adj1" fmla="val 50000"/>
              <a:gd name="adj2" fmla="val 44444"/>
            </a:avLst>
          </a:prstGeom>
          <a:gradFill rotWithShape="0">
            <a:gsLst>
              <a:gs pos="0">
                <a:srgbClr val="FABF8F"/>
              </a:gs>
              <a:gs pos="50000">
                <a:srgbClr val="F79646"/>
              </a:gs>
              <a:gs pos="100000">
                <a:srgbClr val="FABF8F"/>
              </a:gs>
            </a:gsLst>
            <a:lin ang="5400000" scaled="1"/>
          </a:gradFill>
          <a:ln w="12700">
            <a:solidFill>
              <a:srgbClr val="F79646"/>
            </a:solidFill>
            <a:miter lim="800000"/>
            <a:headEnd/>
            <a:tailEnd type="none" w="sm" len="sm"/>
          </a:ln>
          <a:effectLst>
            <a:outerShdw dist="28398" dir="3806097" algn="ctr" rotWithShape="0">
              <a:srgbClr val="974706"/>
            </a:outerShdw>
          </a:effectLst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grpSp>
        <p:nvGrpSpPr>
          <p:cNvPr id="18" name="Group 330"/>
          <p:cNvGrpSpPr>
            <a:grpSpLocks/>
          </p:cNvGrpSpPr>
          <p:nvPr/>
        </p:nvGrpSpPr>
        <p:grpSpPr bwMode="auto">
          <a:xfrm>
            <a:off x="2108785" y="895610"/>
            <a:ext cx="1865680" cy="1459856"/>
            <a:chOff x="7924" y="4425"/>
            <a:chExt cx="1946" cy="1656"/>
          </a:xfrm>
        </p:grpSpPr>
        <p:sp>
          <p:nvSpPr>
            <p:cNvPr id="347" name="Text Box 332"/>
            <p:cNvSpPr txBox="1">
              <a:spLocks noChangeArrowheads="1"/>
            </p:cNvSpPr>
            <p:nvPr/>
          </p:nvSpPr>
          <p:spPr bwMode="auto">
            <a:xfrm>
              <a:off x="7924" y="5577"/>
              <a:ext cx="1946" cy="504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 type="none" w="sm" len="sm"/>
            </a:ln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>
                  <a:solidFill>
                    <a:prstClr val="black"/>
                  </a:solidFill>
                  <a:latin typeface="Arial" pitchFamily="34" charset="0"/>
                  <a:ea typeface="Times New Roman" pitchFamily="18" charset="0"/>
                </a:rPr>
                <a:t>Feature Extraction</a:t>
              </a: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348" name="Rectangle 331"/>
            <p:cNvSpPr>
              <a:spLocks noChangeArrowheads="1"/>
            </p:cNvSpPr>
            <p:nvPr/>
          </p:nvSpPr>
          <p:spPr bwMode="auto">
            <a:xfrm>
              <a:off x="7924" y="4425"/>
              <a:ext cx="1946" cy="115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 type="none" w="sm" len="sm"/>
            </a:ln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</p:grpSp>
      <p:sp>
        <p:nvSpPr>
          <p:cNvPr id="19" name="Freeform 329"/>
          <p:cNvSpPr>
            <a:spLocks/>
          </p:cNvSpPr>
          <p:nvPr/>
        </p:nvSpPr>
        <p:spPr bwMode="auto">
          <a:xfrm>
            <a:off x="2236296" y="1204156"/>
            <a:ext cx="362398" cy="283861"/>
          </a:xfrm>
          <a:custGeom>
            <a:avLst/>
            <a:gdLst/>
            <a:ahLst/>
            <a:cxnLst>
              <a:cxn ang="0">
                <a:pos x="168" y="14"/>
              </a:cxn>
              <a:cxn ang="0">
                <a:pos x="112" y="112"/>
              </a:cxn>
              <a:cxn ang="0">
                <a:pos x="84" y="210"/>
              </a:cxn>
              <a:cxn ang="0">
                <a:pos x="0" y="308"/>
              </a:cxn>
              <a:cxn ang="0">
                <a:pos x="56" y="294"/>
              </a:cxn>
              <a:cxn ang="0">
                <a:pos x="154" y="238"/>
              </a:cxn>
              <a:cxn ang="0">
                <a:pos x="294" y="280"/>
              </a:cxn>
              <a:cxn ang="0">
                <a:pos x="364" y="322"/>
              </a:cxn>
              <a:cxn ang="0">
                <a:pos x="378" y="238"/>
              </a:cxn>
              <a:cxn ang="0">
                <a:pos x="266" y="210"/>
              </a:cxn>
              <a:cxn ang="0">
                <a:pos x="224" y="112"/>
              </a:cxn>
              <a:cxn ang="0">
                <a:pos x="252" y="0"/>
              </a:cxn>
              <a:cxn ang="0">
                <a:pos x="168" y="14"/>
              </a:cxn>
            </a:cxnLst>
            <a:rect l="0" t="0" r="r" b="b"/>
            <a:pathLst>
              <a:path w="378" h="322">
                <a:moveTo>
                  <a:pt x="168" y="14"/>
                </a:moveTo>
                <a:lnTo>
                  <a:pt x="112" y="112"/>
                </a:lnTo>
                <a:lnTo>
                  <a:pt x="84" y="210"/>
                </a:lnTo>
                <a:lnTo>
                  <a:pt x="0" y="308"/>
                </a:lnTo>
                <a:lnTo>
                  <a:pt x="56" y="294"/>
                </a:lnTo>
                <a:lnTo>
                  <a:pt x="154" y="238"/>
                </a:lnTo>
                <a:lnTo>
                  <a:pt x="294" y="280"/>
                </a:lnTo>
                <a:lnTo>
                  <a:pt x="364" y="322"/>
                </a:lnTo>
                <a:lnTo>
                  <a:pt x="378" y="238"/>
                </a:lnTo>
                <a:lnTo>
                  <a:pt x="266" y="210"/>
                </a:lnTo>
                <a:lnTo>
                  <a:pt x="224" y="112"/>
                </a:lnTo>
                <a:lnTo>
                  <a:pt x="252" y="0"/>
                </a:lnTo>
                <a:lnTo>
                  <a:pt x="168" y="14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/>
            </a:solidFill>
            <a:round/>
            <a:headEnd/>
            <a:tailEnd type="none" w="sm" len="sm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pic>
        <p:nvPicPr>
          <p:cNvPr id="21" name="Picture 300" descr="matrix"/>
          <p:cNvPicPr>
            <a:picLocks noChangeAspect="1" noChangeArrowheads="1"/>
          </p:cNvPicPr>
          <p:nvPr/>
        </p:nvPicPr>
        <p:blipFill>
          <a:blip r:embed="rId2" cstate="print"/>
          <a:srcRect l="6075" t="5821" r="7167" b="7748"/>
          <a:stretch>
            <a:fillRect/>
          </a:stretch>
        </p:blipFill>
        <p:spPr bwMode="auto">
          <a:xfrm>
            <a:off x="2901652" y="1070158"/>
            <a:ext cx="931881" cy="666456"/>
          </a:xfrm>
          <a:prstGeom prst="rect">
            <a:avLst/>
          </a:prstGeom>
          <a:noFill/>
        </p:spPr>
      </p:pic>
      <p:sp>
        <p:nvSpPr>
          <p:cNvPr id="23" name="AutoShape 298"/>
          <p:cNvSpPr>
            <a:spLocks noChangeArrowheads="1"/>
          </p:cNvSpPr>
          <p:nvPr/>
        </p:nvSpPr>
        <p:spPr bwMode="auto">
          <a:xfrm rot="5400000">
            <a:off x="2677339" y="2515002"/>
            <a:ext cx="394937" cy="241599"/>
          </a:xfrm>
          <a:prstGeom prst="rightArrow">
            <a:avLst>
              <a:gd name="adj1" fmla="val 50000"/>
              <a:gd name="adj2" fmla="val 44444"/>
            </a:avLst>
          </a:prstGeom>
          <a:gradFill rotWithShape="0">
            <a:gsLst>
              <a:gs pos="0">
                <a:srgbClr val="FABF8F"/>
              </a:gs>
              <a:gs pos="50000">
                <a:srgbClr val="FDE9D9"/>
              </a:gs>
              <a:gs pos="100000">
                <a:srgbClr val="FABF8F"/>
              </a:gs>
            </a:gsLst>
            <a:lin ang="18900000" scaled="1"/>
          </a:gradFill>
          <a:ln w="12700">
            <a:solidFill>
              <a:srgbClr val="FABF8F"/>
            </a:solidFill>
            <a:miter lim="800000"/>
            <a:headEnd/>
            <a:tailEnd type="none" w="sm" len="sm"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grpSp>
        <p:nvGrpSpPr>
          <p:cNvPr id="24" name="Group 295"/>
          <p:cNvGrpSpPr>
            <a:grpSpLocks/>
          </p:cNvGrpSpPr>
          <p:nvPr/>
        </p:nvGrpSpPr>
        <p:grpSpPr bwMode="auto">
          <a:xfrm>
            <a:off x="1972647" y="2932003"/>
            <a:ext cx="1989355" cy="1459856"/>
            <a:chOff x="7924" y="4425"/>
            <a:chExt cx="1946" cy="1656"/>
          </a:xfrm>
        </p:grpSpPr>
        <p:sp>
          <p:nvSpPr>
            <p:cNvPr id="318" name="Text Box 297"/>
            <p:cNvSpPr txBox="1">
              <a:spLocks noChangeArrowheads="1"/>
            </p:cNvSpPr>
            <p:nvPr/>
          </p:nvSpPr>
          <p:spPr bwMode="auto">
            <a:xfrm>
              <a:off x="7924" y="5577"/>
              <a:ext cx="1946" cy="504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 type="none" w="sm" len="sm"/>
            </a:ln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prstClr val="black"/>
                  </a:solidFill>
                  <a:latin typeface="Arial" pitchFamily="34" charset="0"/>
                  <a:ea typeface="Times New Roman" pitchFamily="18" charset="0"/>
                </a:rPr>
                <a:t>Feature Set Preparation</a:t>
              </a:r>
              <a:endParaRPr lang="en-US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319" name="Rectangle 296"/>
            <p:cNvSpPr>
              <a:spLocks noChangeArrowheads="1"/>
            </p:cNvSpPr>
            <p:nvPr/>
          </p:nvSpPr>
          <p:spPr bwMode="auto">
            <a:xfrm>
              <a:off x="7924" y="4425"/>
              <a:ext cx="1946" cy="115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 type="none" w="sm" len="sm"/>
            </a:ln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</p:grpSp>
      <p:sp>
        <p:nvSpPr>
          <p:cNvPr id="36" name="AutoShape 115"/>
          <p:cNvSpPr>
            <a:spLocks noChangeArrowheads="1"/>
          </p:cNvSpPr>
          <p:nvPr/>
        </p:nvSpPr>
        <p:spPr bwMode="auto">
          <a:xfrm>
            <a:off x="7698156" y="3579946"/>
            <a:ext cx="429509" cy="222152"/>
          </a:xfrm>
          <a:prstGeom prst="rightArrow">
            <a:avLst>
              <a:gd name="adj1" fmla="val 50000"/>
              <a:gd name="adj2" fmla="val 44444"/>
            </a:avLst>
          </a:prstGeom>
          <a:gradFill rotWithShape="0">
            <a:gsLst>
              <a:gs pos="0">
                <a:srgbClr val="FABF8F"/>
              </a:gs>
              <a:gs pos="50000">
                <a:srgbClr val="F79646"/>
              </a:gs>
              <a:gs pos="100000">
                <a:srgbClr val="FABF8F"/>
              </a:gs>
            </a:gsLst>
            <a:lin ang="5400000" scaled="1"/>
          </a:gradFill>
          <a:ln w="12700">
            <a:solidFill>
              <a:srgbClr val="F79646"/>
            </a:solidFill>
            <a:miter lim="800000"/>
            <a:headEnd/>
            <a:tailEnd type="none" w="sm" len="sm"/>
          </a:ln>
          <a:effectLst>
            <a:outerShdw dist="28398" dir="3806097" algn="ctr" rotWithShape="0">
              <a:srgbClr val="974706"/>
            </a:outerShdw>
          </a:effectLst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grpSp>
        <p:nvGrpSpPr>
          <p:cNvPr id="43" name="Group 49"/>
          <p:cNvGrpSpPr>
            <a:grpSpLocks/>
          </p:cNvGrpSpPr>
          <p:nvPr/>
        </p:nvGrpSpPr>
        <p:grpSpPr bwMode="auto">
          <a:xfrm>
            <a:off x="8458201" y="3429000"/>
            <a:ext cx="292411" cy="547446"/>
            <a:chOff x="5040" y="2400"/>
            <a:chExt cx="240" cy="864"/>
          </a:xfrm>
        </p:grpSpPr>
        <p:pic>
          <p:nvPicPr>
            <p:cNvPr id="91" name="Picture 52" descr="Go to fullsize imag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5400000">
              <a:off x="4969" y="2931"/>
              <a:ext cx="384" cy="185"/>
            </a:xfrm>
            <a:prstGeom prst="rect">
              <a:avLst/>
            </a:prstGeom>
            <a:noFill/>
          </p:spPr>
        </p:pic>
        <p:pic>
          <p:nvPicPr>
            <p:cNvPr id="92" name="Picture 51" descr="Go to fullsize image"/>
            <p:cNvPicPr>
              <a:picLocks noChangeAspect="1" noChangeArrowheads="1"/>
            </p:cNvPicPr>
            <p:nvPr/>
          </p:nvPicPr>
          <p:blipFill>
            <a:blip r:embed="rId4" cstate="print"/>
            <a:srcRect l="45000" t="15591"/>
            <a:stretch>
              <a:fillRect/>
            </a:stretch>
          </p:blipFill>
          <p:spPr bwMode="auto">
            <a:xfrm>
              <a:off x="5091" y="2448"/>
              <a:ext cx="148" cy="343"/>
            </a:xfrm>
            <a:prstGeom prst="rect">
              <a:avLst/>
            </a:prstGeom>
            <a:noFill/>
          </p:spPr>
        </p:pic>
        <p:sp>
          <p:nvSpPr>
            <p:cNvPr id="93" name="AutoShape 50"/>
            <p:cNvSpPr>
              <a:spLocks noChangeArrowheads="1"/>
            </p:cNvSpPr>
            <p:nvPr/>
          </p:nvSpPr>
          <p:spPr bwMode="auto">
            <a:xfrm>
              <a:off x="5040" y="2400"/>
              <a:ext cx="240" cy="864"/>
            </a:xfrm>
            <a:prstGeom prst="flowChartTerminator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</p:grpSp>
      <p:grpSp>
        <p:nvGrpSpPr>
          <p:cNvPr id="46" name="Group 12"/>
          <p:cNvGrpSpPr>
            <a:grpSpLocks/>
          </p:cNvGrpSpPr>
          <p:nvPr/>
        </p:nvGrpSpPr>
        <p:grpSpPr bwMode="auto">
          <a:xfrm>
            <a:off x="2039758" y="3199996"/>
            <a:ext cx="1795693" cy="528052"/>
            <a:chOff x="4667" y="4167"/>
            <a:chExt cx="6736" cy="1219"/>
          </a:xfrm>
        </p:grpSpPr>
        <p:grpSp>
          <p:nvGrpSpPr>
            <p:cNvPr id="57" name="Group 14"/>
            <p:cNvGrpSpPr>
              <a:grpSpLocks/>
            </p:cNvGrpSpPr>
            <p:nvPr/>
          </p:nvGrpSpPr>
          <p:grpSpPr bwMode="auto">
            <a:xfrm>
              <a:off x="4792" y="4304"/>
              <a:ext cx="6487" cy="945"/>
              <a:chOff x="4832" y="4306"/>
              <a:chExt cx="6487" cy="945"/>
            </a:xfrm>
          </p:grpSpPr>
          <p:grpSp>
            <p:nvGrpSpPr>
              <p:cNvPr id="59" name="Group 31"/>
              <p:cNvGrpSpPr>
                <a:grpSpLocks/>
              </p:cNvGrpSpPr>
              <p:nvPr/>
            </p:nvGrpSpPr>
            <p:grpSpPr bwMode="auto">
              <a:xfrm>
                <a:off x="9297" y="4306"/>
                <a:ext cx="2022" cy="945"/>
                <a:chOff x="9297" y="4306"/>
                <a:chExt cx="2022" cy="945"/>
              </a:xfrm>
            </p:grpSpPr>
            <p:grpSp>
              <p:nvGrpSpPr>
                <p:cNvPr id="76" name="Group 33"/>
                <p:cNvGrpSpPr>
                  <a:grpSpLocks/>
                </p:cNvGrpSpPr>
                <p:nvPr/>
              </p:nvGrpSpPr>
              <p:grpSpPr bwMode="auto">
                <a:xfrm>
                  <a:off x="9486" y="4426"/>
                  <a:ext cx="1644" cy="706"/>
                  <a:chOff x="5856" y="4337"/>
                  <a:chExt cx="1644" cy="706"/>
                </a:xfrm>
              </p:grpSpPr>
              <p:sp>
                <p:nvSpPr>
                  <p:cNvPr id="78" name="AutoShape 38"/>
                  <p:cNvSpPr>
                    <a:spLocks noChangeShapeType="1"/>
                  </p:cNvSpPr>
                  <p:nvPr/>
                </p:nvSpPr>
                <p:spPr bwMode="auto">
                  <a:xfrm>
                    <a:off x="6677" y="4337"/>
                    <a:ext cx="0" cy="706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Lucida Sans Unicode"/>
                    </a:endParaRPr>
                  </a:p>
                </p:txBody>
              </p:sp>
              <p:sp>
                <p:nvSpPr>
                  <p:cNvPr id="79" name="AutoShape 37"/>
                  <p:cNvSpPr>
                    <a:spLocks noChangeShapeType="1"/>
                  </p:cNvSpPr>
                  <p:nvPr/>
                </p:nvSpPr>
                <p:spPr bwMode="auto">
                  <a:xfrm>
                    <a:off x="7087" y="4337"/>
                    <a:ext cx="1" cy="706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Lucida Sans Unicode"/>
                    </a:endParaRPr>
                  </a:p>
                </p:txBody>
              </p:sp>
              <p:sp>
                <p:nvSpPr>
                  <p:cNvPr id="80" name="AutoShape 36"/>
                  <p:cNvSpPr>
                    <a:spLocks noChangeShapeType="1"/>
                  </p:cNvSpPr>
                  <p:nvPr/>
                </p:nvSpPr>
                <p:spPr bwMode="auto">
                  <a:xfrm>
                    <a:off x="7498" y="4337"/>
                    <a:ext cx="2" cy="706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Lucida Sans Unicode"/>
                    </a:endParaRPr>
                  </a:p>
                </p:txBody>
              </p:sp>
              <p:sp>
                <p:nvSpPr>
                  <p:cNvPr id="81" name="AutoShape 35"/>
                  <p:cNvSpPr>
                    <a:spLocks noChangeShapeType="1"/>
                  </p:cNvSpPr>
                  <p:nvPr/>
                </p:nvSpPr>
                <p:spPr bwMode="auto">
                  <a:xfrm>
                    <a:off x="5856" y="4337"/>
                    <a:ext cx="1" cy="706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Lucida Sans Unicode"/>
                    </a:endParaRPr>
                  </a:p>
                </p:txBody>
              </p:sp>
              <p:sp>
                <p:nvSpPr>
                  <p:cNvPr id="82" name="AutoShape 34"/>
                  <p:cNvSpPr>
                    <a:spLocks noChangeShapeType="1"/>
                  </p:cNvSpPr>
                  <p:nvPr/>
                </p:nvSpPr>
                <p:spPr bwMode="auto">
                  <a:xfrm>
                    <a:off x="6266" y="4337"/>
                    <a:ext cx="1" cy="706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Lucida Sans Unicode"/>
                    </a:endParaRPr>
                  </a:p>
                </p:txBody>
              </p:sp>
            </p:grpSp>
            <p:sp>
              <p:nvSpPr>
                <p:cNvPr id="77" name="Rectangle 32"/>
                <p:cNvSpPr>
                  <a:spLocks noChangeArrowheads="1"/>
                </p:cNvSpPr>
                <p:nvPr/>
              </p:nvSpPr>
              <p:spPr bwMode="auto">
                <a:xfrm>
                  <a:off x="9297" y="4306"/>
                  <a:ext cx="2022" cy="945"/>
                </a:xfrm>
                <a:prstGeom prst="rect">
                  <a:avLst/>
                </a:prstGeom>
                <a:noFill/>
                <a:ln w="9525">
                  <a:solidFill>
                    <a:srgbClr val="BFBFBF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</p:grpSp>
          <p:grpSp>
            <p:nvGrpSpPr>
              <p:cNvPr id="60" name="Group 23"/>
              <p:cNvGrpSpPr>
                <a:grpSpLocks/>
              </p:cNvGrpSpPr>
              <p:nvPr/>
            </p:nvGrpSpPr>
            <p:grpSpPr bwMode="auto">
              <a:xfrm>
                <a:off x="7064" y="4306"/>
                <a:ext cx="2022" cy="945"/>
                <a:chOff x="9297" y="4306"/>
                <a:chExt cx="2022" cy="945"/>
              </a:xfrm>
            </p:grpSpPr>
            <p:grpSp>
              <p:nvGrpSpPr>
                <p:cNvPr id="69" name="Group 25"/>
                <p:cNvGrpSpPr>
                  <a:grpSpLocks/>
                </p:cNvGrpSpPr>
                <p:nvPr/>
              </p:nvGrpSpPr>
              <p:grpSpPr bwMode="auto">
                <a:xfrm>
                  <a:off x="9486" y="4426"/>
                  <a:ext cx="1644" cy="706"/>
                  <a:chOff x="5856" y="4337"/>
                  <a:chExt cx="1644" cy="706"/>
                </a:xfrm>
              </p:grpSpPr>
              <p:sp>
                <p:nvSpPr>
                  <p:cNvPr id="71" name="AutoShape 30"/>
                  <p:cNvSpPr>
                    <a:spLocks noChangeShapeType="1"/>
                  </p:cNvSpPr>
                  <p:nvPr/>
                </p:nvSpPr>
                <p:spPr bwMode="auto">
                  <a:xfrm>
                    <a:off x="6677" y="4337"/>
                    <a:ext cx="0" cy="706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Lucida Sans Unicode"/>
                    </a:endParaRPr>
                  </a:p>
                </p:txBody>
              </p:sp>
              <p:sp>
                <p:nvSpPr>
                  <p:cNvPr id="72" name="AutoShape 29"/>
                  <p:cNvSpPr>
                    <a:spLocks noChangeShapeType="1"/>
                  </p:cNvSpPr>
                  <p:nvPr/>
                </p:nvSpPr>
                <p:spPr bwMode="auto">
                  <a:xfrm>
                    <a:off x="7087" y="4337"/>
                    <a:ext cx="1" cy="706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Lucida Sans Unicode"/>
                    </a:endParaRPr>
                  </a:p>
                </p:txBody>
              </p:sp>
              <p:sp>
                <p:nvSpPr>
                  <p:cNvPr id="73" name="AutoShape 28"/>
                  <p:cNvSpPr>
                    <a:spLocks noChangeShapeType="1"/>
                  </p:cNvSpPr>
                  <p:nvPr/>
                </p:nvSpPr>
                <p:spPr bwMode="auto">
                  <a:xfrm>
                    <a:off x="7498" y="4337"/>
                    <a:ext cx="2" cy="706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Lucida Sans Unicode"/>
                    </a:endParaRPr>
                  </a:p>
                </p:txBody>
              </p:sp>
              <p:sp>
                <p:nvSpPr>
                  <p:cNvPr id="74" name="AutoShape 27"/>
                  <p:cNvSpPr>
                    <a:spLocks noChangeShapeType="1"/>
                  </p:cNvSpPr>
                  <p:nvPr/>
                </p:nvSpPr>
                <p:spPr bwMode="auto">
                  <a:xfrm>
                    <a:off x="5856" y="4337"/>
                    <a:ext cx="1" cy="706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Lucida Sans Unicode"/>
                    </a:endParaRPr>
                  </a:p>
                </p:txBody>
              </p:sp>
              <p:sp>
                <p:nvSpPr>
                  <p:cNvPr id="75" name="AutoShape 26"/>
                  <p:cNvSpPr>
                    <a:spLocks noChangeShapeType="1"/>
                  </p:cNvSpPr>
                  <p:nvPr/>
                </p:nvSpPr>
                <p:spPr bwMode="auto">
                  <a:xfrm>
                    <a:off x="6266" y="4337"/>
                    <a:ext cx="1" cy="706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Lucida Sans Unicode"/>
                    </a:endParaRPr>
                  </a:p>
                </p:txBody>
              </p:sp>
            </p:grpSp>
            <p:sp>
              <p:nvSpPr>
                <p:cNvPr id="70" name="Rectangle 24"/>
                <p:cNvSpPr>
                  <a:spLocks noChangeArrowheads="1"/>
                </p:cNvSpPr>
                <p:nvPr/>
              </p:nvSpPr>
              <p:spPr bwMode="auto">
                <a:xfrm>
                  <a:off x="9297" y="4306"/>
                  <a:ext cx="2022" cy="945"/>
                </a:xfrm>
                <a:prstGeom prst="rect">
                  <a:avLst/>
                </a:prstGeom>
                <a:noFill/>
                <a:ln w="9525">
                  <a:solidFill>
                    <a:srgbClr val="BFBFBF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</p:grpSp>
          <p:grpSp>
            <p:nvGrpSpPr>
              <p:cNvPr id="61" name="Group 15"/>
              <p:cNvGrpSpPr>
                <a:grpSpLocks/>
              </p:cNvGrpSpPr>
              <p:nvPr/>
            </p:nvGrpSpPr>
            <p:grpSpPr bwMode="auto">
              <a:xfrm>
                <a:off x="4832" y="4306"/>
                <a:ext cx="2022" cy="945"/>
                <a:chOff x="9297" y="4306"/>
                <a:chExt cx="2022" cy="945"/>
              </a:xfrm>
            </p:grpSpPr>
            <p:grpSp>
              <p:nvGrpSpPr>
                <p:cNvPr id="62" name="Group 17"/>
                <p:cNvGrpSpPr>
                  <a:grpSpLocks/>
                </p:cNvGrpSpPr>
                <p:nvPr/>
              </p:nvGrpSpPr>
              <p:grpSpPr bwMode="auto">
                <a:xfrm>
                  <a:off x="9486" y="4426"/>
                  <a:ext cx="1644" cy="706"/>
                  <a:chOff x="5856" y="4337"/>
                  <a:chExt cx="1644" cy="706"/>
                </a:xfrm>
              </p:grpSpPr>
              <p:sp>
                <p:nvSpPr>
                  <p:cNvPr id="64" name="AutoShape 22"/>
                  <p:cNvSpPr>
                    <a:spLocks noChangeShapeType="1"/>
                  </p:cNvSpPr>
                  <p:nvPr/>
                </p:nvSpPr>
                <p:spPr bwMode="auto">
                  <a:xfrm>
                    <a:off x="6677" y="4337"/>
                    <a:ext cx="0" cy="706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Lucida Sans Unicode"/>
                    </a:endParaRPr>
                  </a:p>
                </p:txBody>
              </p:sp>
              <p:sp>
                <p:nvSpPr>
                  <p:cNvPr id="65" name="AutoShape 21"/>
                  <p:cNvSpPr>
                    <a:spLocks noChangeShapeType="1"/>
                  </p:cNvSpPr>
                  <p:nvPr/>
                </p:nvSpPr>
                <p:spPr bwMode="auto">
                  <a:xfrm>
                    <a:off x="7087" y="4337"/>
                    <a:ext cx="1" cy="706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Lucida Sans Unicode"/>
                    </a:endParaRPr>
                  </a:p>
                </p:txBody>
              </p:sp>
              <p:sp>
                <p:nvSpPr>
                  <p:cNvPr id="66" name="AutoShape 20"/>
                  <p:cNvSpPr>
                    <a:spLocks noChangeShapeType="1"/>
                  </p:cNvSpPr>
                  <p:nvPr/>
                </p:nvSpPr>
                <p:spPr bwMode="auto">
                  <a:xfrm>
                    <a:off x="7498" y="4337"/>
                    <a:ext cx="2" cy="706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Lucida Sans Unicode"/>
                    </a:endParaRPr>
                  </a:p>
                </p:txBody>
              </p:sp>
              <p:sp>
                <p:nvSpPr>
                  <p:cNvPr id="67" name="AutoShape 19"/>
                  <p:cNvSpPr>
                    <a:spLocks noChangeShapeType="1"/>
                  </p:cNvSpPr>
                  <p:nvPr/>
                </p:nvSpPr>
                <p:spPr bwMode="auto">
                  <a:xfrm>
                    <a:off x="5856" y="4337"/>
                    <a:ext cx="1" cy="706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Lucida Sans Unicode"/>
                    </a:endParaRPr>
                  </a:p>
                </p:txBody>
              </p:sp>
              <p:sp>
                <p:nvSpPr>
                  <p:cNvPr id="68" name="AutoShape 18"/>
                  <p:cNvSpPr>
                    <a:spLocks noChangeShapeType="1"/>
                  </p:cNvSpPr>
                  <p:nvPr/>
                </p:nvSpPr>
                <p:spPr bwMode="auto">
                  <a:xfrm>
                    <a:off x="6266" y="4337"/>
                    <a:ext cx="1" cy="706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Lucida Sans Unicode"/>
                    </a:endParaRPr>
                  </a:p>
                </p:txBody>
              </p:sp>
            </p:grpSp>
            <p:sp>
              <p:nvSpPr>
                <p:cNvPr id="63" name="Rectangle 16"/>
                <p:cNvSpPr>
                  <a:spLocks noChangeArrowheads="1"/>
                </p:cNvSpPr>
                <p:nvPr/>
              </p:nvSpPr>
              <p:spPr bwMode="auto">
                <a:xfrm>
                  <a:off x="9297" y="4306"/>
                  <a:ext cx="2022" cy="945"/>
                </a:xfrm>
                <a:prstGeom prst="rect">
                  <a:avLst/>
                </a:prstGeom>
                <a:noFill/>
                <a:ln w="9525">
                  <a:solidFill>
                    <a:srgbClr val="BFBFBF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</p:grpSp>
        </p:grpSp>
        <p:sp>
          <p:nvSpPr>
            <p:cNvPr id="58" name="Rectangle 13"/>
            <p:cNvSpPr>
              <a:spLocks noChangeArrowheads="1"/>
            </p:cNvSpPr>
            <p:nvPr/>
          </p:nvSpPr>
          <p:spPr bwMode="auto">
            <a:xfrm>
              <a:off x="4667" y="4167"/>
              <a:ext cx="6736" cy="1219"/>
            </a:xfrm>
            <a:prstGeom prst="rect">
              <a:avLst/>
            </a:prstGeom>
            <a:noFill/>
            <a:ln w="9525">
              <a:solidFill>
                <a:srgbClr val="A5A5A5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</p:grpSp>
      <p:sp>
        <p:nvSpPr>
          <p:cNvPr id="403" name="Text Box 268"/>
          <p:cNvSpPr txBox="1">
            <a:spLocks noChangeArrowheads="1"/>
          </p:cNvSpPr>
          <p:nvPr/>
        </p:nvSpPr>
        <p:spPr bwMode="auto">
          <a:xfrm>
            <a:off x="4631192" y="4344255"/>
            <a:ext cx="2954792" cy="35703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 type="none" w="sm" len="sm"/>
          </a:ln>
        </p:spPr>
        <p:txBody>
          <a:bodyPr vert="horz" wrap="square" lIns="0" tIns="45720" rIns="0" bIns="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Decision Engine</a:t>
            </a:r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4" name="Rectangle 267"/>
          <p:cNvSpPr>
            <a:spLocks noChangeArrowheads="1"/>
          </p:cNvSpPr>
          <p:nvPr/>
        </p:nvSpPr>
        <p:spPr bwMode="auto">
          <a:xfrm>
            <a:off x="4625696" y="2877348"/>
            <a:ext cx="2959586" cy="147219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 type="none" w="sm" len="sm"/>
          </a:ln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grpSp>
        <p:nvGrpSpPr>
          <p:cNvPr id="405" name="Group 212"/>
          <p:cNvGrpSpPr>
            <a:grpSpLocks/>
          </p:cNvGrpSpPr>
          <p:nvPr/>
        </p:nvGrpSpPr>
        <p:grpSpPr bwMode="auto">
          <a:xfrm>
            <a:off x="4748156" y="2946108"/>
            <a:ext cx="2843580" cy="1335556"/>
            <a:chOff x="4716" y="4455"/>
            <a:chExt cx="2966" cy="1515"/>
          </a:xfrm>
        </p:grpSpPr>
        <p:sp>
          <p:nvSpPr>
            <p:cNvPr id="406" name="AutoShape 266"/>
            <p:cNvSpPr>
              <a:spLocks noChangeArrowheads="1"/>
            </p:cNvSpPr>
            <p:nvPr/>
          </p:nvSpPr>
          <p:spPr bwMode="auto">
            <a:xfrm>
              <a:off x="4716" y="4760"/>
              <a:ext cx="586" cy="270"/>
            </a:xfrm>
            <a:prstGeom prst="flowChartAlternateProcess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B6DDE8"/>
                </a:gs>
              </a:gsLst>
              <a:lin ang="5400000" scaled="1"/>
            </a:gradFill>
            <a:ln w="12700">
              <a:solidFill>
                <a:srgbClr val="92CDDC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205867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07" name="AutoShape 265"/>
            <p:cNvSpPr>
              <a:spLocks noChangeShapeType="1"/>
            </p:cNvSpPr>
            <p:nvPr/>
          </p:nvSpPr>
          <p:spPr bwMode="auto">
            <a:xfrm>
              <a:off x="6994" y="4727"/>
              <a:ext cx="72" cy="486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08" name="AutoShape 264"/>
            <p:cNvSpPr>
              <a:spLocks noChangeShapeType="1"/>
            </p:cNvSpPr>
            <p:nvPr/>
          </p:nvSpPr>
          <p:spPr bwMode="auto">
            <a:xfrm flipV="1">
              <a:off x="6994" y="5213"/>
              <a:ext cx="72" cy="485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09" name="AutoShape 263"/>
            <p:cNvSpPr>
              <a:spLocks noChangeShapeType="1"/>
            </p:cNvSpPr>
            <p:nvPr/>
          </p:nvSpPr>
          <p:spPr bwMode="auto">
            <a:xfrm>
              <a:off x="6362" y="4562"/>
              <a:ext cx="78" cy="165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10" name="AutoShape 262"/>
            <p:cNvSpPr>
              <a:spLocks noChangeShapeType="1"/>
            </p:cNvSpPr>
            <p:nvPr/>
          </p:nvSpPr>
          <p:spPr bwMode="auto">
            <a:xfrm flipV="1">
              <a:off x="6368" y="4727"/>
              <a:ext cx="72" cy="164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11" name="AutoShape 261"/>
            <p:cNvSpPr>
              <a:spLocks noChangeShapeType="1"/>
            </p:cNvSpPr>
            <p:nvPr/>
          </p:nvSpPr>
          <p:spPr bwMode="auto">
            <a:xfrm>
              <a:off x="6372" y="5533"/>
              <a:ext cx="62" cy="165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12" name="AutoShape 260"/>
            <p:cNvSpPr>
              <a:spLocks noChangeShapeType="1"/>
            </p:cNvSpPr>
            <p:nvPr/>
          </p:nvSpPr>
          <p:spPr bwMode="auto">
            <a:xfrm flipV="1">
              <a:off x="6379" y="5698"/>
              <a:ext cx="55" cy="165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13" name="AutoShape 259"/>
            <p:cNvSpPr>
              <a:spLocks noChangeArrowheads="1"/>
            </p:cNvSpPr>
            <p:nvPr/>
          </p:nvSpPr>
          <p:spPr bwMode="auto">
            <a:xfrm>
              <a:off x="6783" y="4530"/>
              <a:ext cx="211" cy="394"/>
            </a:xfrm>
            <a:prstGeom prst="flowChartAlternateProcess">
              <a:avLst/>
            </a:prstGeom>
            <a:gradFill rotWithShape="0">
              <a:gsLst>
                <a:gs pos="0">
                  <a:srgbClr val="C2D69B"/>
                </a:gs>
                <a:gs pos="50000">
                  <a:srgbClr val="EAF1DD"/>
                </a:gs>
                <a:gs pos="100000">
                  <a:srgbClr val="C2D69B"/>
                </a:gs>
              </a:gsLst>
              <a:lin ang="18900000" scaled="1"/>
            </a:gradFill>
            <a:ln w="12700">
              <a:solidFill>
                <a:srgbClr val="C2D69B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4E6128">
                  <a:alpha val="50000"/>
                </a:srgbClr>
              </a:out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14" name="Rectangle 258"/>
            <p:cNvSpPr>
              <a:spLocks noChangeArrowheads="1"/>
            </p:cNvSpPr>
            <p:nvPr/>
          </p:nvSpPr>
          <p:spPr bwMode="auto">
            <a:xfrm>
              <a:off x="4745" y="4455"/>
              <a:ext cx="239" cy="21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B6DDE8"/>
                </a:gs>
              </a:gsLst>
              <a:lin ang="5400000" scaled="1"/>
            </a:gradFill>
            <a:ln w="12700">
              <a:solidFill>
                <a:srgbClr val="92CDDC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205867">
                  <a:alpha val="50000"/>
                </a:srgbClr>
              </a:out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15" name="Rectangle 257"/>
            <p:cNvSpPr>
              <a:spLocks noChangeArrowheads="1"/>
            </p:cNvSpPr>
            <p:nvPr/>
          </p:nvSpPr>
          <p:spPr bwMode="auto">
            <a:xfrm>
              <a:off x="5080" y="4498"/>
              <a:ext cx="179" cy="129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rgbClr val="C0504D"/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16" name="AutoShape 256"/>
            <p:cNvSpPr>
              <a:spLocks noChangeShapeType="1"/>
            </p:cNvSpPr>
            <p:nvPr/>
          </p:nvSpPr>
          <p:spPr bwMode="auto">
            <a:xfrm>
              <a:off x="4984" y="4563"/>
              <a:ext cx="71" cy="1"/>
            </a:xfrm>
            <a:prstGeom prst="straightConnector1">
              <a:avLst/>
            </a:prstGeom>
            <a:noFill/>
            <a:ln w="6350">
              <a:solidFill>
                <a:srgbClr val="A5A5A5"/>
              </a:solidFill>
              <a:round/>
              <a:headEnd/>
              <a:tailEnd type="triangle" w="sm" len="sm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17" name="AutoShape 255"/>
            <p:cNvSpPr>
              <a:spLocks noChangeArrowheads="1"/>
            </p:cNvSpPr>
            <p:nvPr/>
          </p:nvSpPr>
          <p:spPr bwMode="auto">
            <a:xfrm>
              <a:off x="5302" y="4522"/>
              <a:ext cx="77" cy="81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18" name="Rectangle 254"/>
            <p:cNvSpPr>
              <a:spLocks noChangeArrowheads="1"/>
            </p:cNvSpPr>
            <p:nvPr/>
          </p:nvSpPr>
          <p:spPr bwMode="auto">
            <a:xfrm>
              <a:off x="5399" y="4455"/>
              <a:ext cx="240" cy="215"/>
            </a:xfrm>
            <a:prstGeom prst="rect">
              <a:avLst/>
            </a:prstGeom>
            <a:gradFill rotWithShape="0">
              <a:gsLst>
                <a:gs pos="0">
                  <a:srgbClr val="FABF8F"/>
                </a:gs>
                <a:gs pos="50000">
                  <a:srgbClr val="FDE9D9"/>
                </a:gs>
                <a:gs pos="100000">
                  <a:srgbClr val="FABF8F"/>
                </a:gs>
              </a:gsLst>
              <a:lin ang="18900000" scaled="1"/>
            </a:gradFill>
            <a:ln w="12700">
              <a:solidFill>
                <a:srgbClr val="FABF8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974706">
                  <a:alpha val="50000"/>
                </a:srgbClr>
              </a:out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19" name="AutoShape 253"/>
            <p:cNvSpPr>
              <a:spLocks noChangeArrowheads="1"/>
            </p:cNvSpPr>
            <p:nvPr/>
          </p:nvSpPr>
          <p:spPr bwMode="auto">
            <a:xfrm>
              <a:off x="6119" y="4455"/>
              <a:ext cx="239" cy="215"/>
            </a:xfrm>
            <a:prstGeom prst="flowChartAlternateProcess">
              <a:avLst/>
            </a:prstGeom>
            <a:solidFill>
              <a:srgbClr val="FFFFFF"/>
            </a:solidFill>
            <a:ln w="19050">
              <a:solidFill>
                <a:srgbClr val="4F81BD"/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20" name="Rectangle 419"/>
            <p:cNvSpPr>
              <a:spLocks noChangeArrowheads="1"/>
            </p:cNvSpPr>
            <p:nvPr/>
          </p:nvSpPr>
          <p:spPr bwMode="auto">
            <a:xfrm>
              <a:off x="5735" y="4498"/>
              <a:ext cx="178" cy="129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rgbClr val="C0504D"/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21" name="AutoShape 251"/>
            <p:cNvSpPr>
              <a:spLocks noChangeShapeType="1"/>
            </p:cNvSpPr>
            <p:nvPr/>
          </p:nvSpPr>
          <p:spPr bwMode="auto">
            <a:xfrm>
              <a:off x="5639" y="4563"/>
              <a:ext cx="71" cy="1"/>
            </a:xfrm>
            <a:prstGeom prst="straightConnector1">
              <a:avLst/>
            </a:prstGeom>
            <a:noFill/>
            <a:ln w="3175">
              <a:solidFill>
                <a:srgbClr val="808080"/>
              </a:solidFill>
              <a:round/>
              <a:headEnd/>
              <a:tailEnd type="triangle" w="sm" len="sm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22" name="AutoShape 250"/>
            <p:cNvSpPr>
              <a:spLocks noChangeArrowheads="1"/>
            </p:cNvSpPr>
            <p:nvPr/>
          </p:nvSpPr>
          <p:spPr bwMode="auto">
            <a:xfrm>
              <a:off x="5956" y="4522"/>
              <a:ext cx="116" cy="81"/>
            </a:xfrm>
            <a:prstGeom prst="rightArrow">
              <a:avLst>
                <a:gd name="adj1" fmla="val 50000"/>
                <a:gd name="adj2" fmla="val 35802"/>
              </a:avLst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23" name="Rectangle 249"/>
            <p:cNvSpPr>
              <a:spLocks noChangeArrowheads="1"/>
            </p:cNvSpPr>
            <p:nvPr/>
          </p:nvSpPr>
          <p:spPr bwMode="auto">
            <a:xfrm>
              <a:off x="4747" y="4784"/>
              <a:ext cx="239" cy="21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B6DDE8"/>
                </a:gs>
              </a:gsLst>
              <a:lin ang="5400000" scaled="1"/>
            </a:gradFill>
            <a:ln w="12700">
              <a:solidFill>
                <a:srgbClr val="92CDDC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205867">
                  <a:alpha val="50000"/>
                </a:srgbClr>
              </a:out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24" name="Rectangle 248"/>
            <p:cNvSpPr>
              <a:spLocks noChangeArrowheads="1"/>
            </p:cNvSpPr>
            <p:nvPr/>
          </p:nvSpPr>
          <p:spPr bwMode="auto">
            <a:xfrm>
              <a:off x="5083" y="4827"/>
              <a:ext cx="178" cy="129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rgbClr val="C0504D"/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25" name="AutoShape 247"/>
            <p:cNvSpPr>
              <a:spLocks noChangeShapeType="1"/>
            </p:cNvSpPr>
            <p:nvPr/>
          </p:nvSpPr>
          <p:spPr bwMode="auto">
            <a:xfrm>
              <a:off x="4986" y="4892"/>
              <a:ext cx="72" cy="1"/>
            </a:xfrm>
            <a:prstGeom prst="straightConnector1">
              <a:avLst/>
            </a:prstGeom>
            <a:noFill/>
            <a:ln w="6350">
              <a:solidFill>
                <a:srgbClr val="A5A5A5"/>
              </a:solidFill>
              <a:round/>
              <a:headEnd/>
              <a:tailEnd type="triangle" w="sm" len="sm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26" name="AutoShape 246"/>
            <p:cNvSpPr>
              <a:spLocks noChangeArrowheads="1"/>
            </p:cNvSpPr>
            <p:nvPr/>
          </p:nvSpPr>
          <p:spPr bwMode="auto">
            <a:xfrm>
              <a:off x="5304" y="4851"/>
              <a:ext cx="77" cy="81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27" name="Rectangle 245"/>
            <p:cNvSpPr>
              <a:spLocks noChangeArrowheads="1"/>
            </p:cNvSpPr>
            <p:nvPr/>
          </p:nvSpPr>
          <p:spPr bwMode="auto">
            <a:xfrm>
              <a:off x="5402" y="4784"/>
              <a:ext cx="239" cy="215"/>
            </a:xfrm>
            <a:prstGeom prst="rect">
              <a:avLst/>
            </a:prstGeom>
            <a:gradFill rotWithShape="0">
              <a:gsLst>
                <a:gs pos="0">
                  <a:srgbClr val="FABF8F"/>
                </a:gs>
                <a:gs pos="50000">
                  <a:srgbClr val="FDE9D9"/>
                </a:gs>
                <a:gs pos="100000">
                  <a:srgbClr val="FABF8F"/>
                </a:gs>
              </a:gsLst>
              <a:lin ang="18900000" scaled="1"/>
            </a:gradFill>
            <a:ln w="12700">
              <a:solidFill>
                <a:srgbClr val="FABF8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974706">
                  <a:alpha val="50000"/>
                </a:srgbClr>
              </a:out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28" name="AutoShape 244"/>
            <p:cNvSpPr>
              <a:spLocks noChangeArrowheads="1"/>
            </p:cNvSpPr>
            <p:nvPr/>
          </p:nvSpPr>
          <p:spPr bwMode="auto">
            <a:xfrm>
              <a:off x="6125" y="4784"/>
              <a:ext cx="239" cy="215"/>
            </a:xfrm>
            <a:prstGeom prst="flowChartAlternateProcess">
              <a:avLst/>
            </a:prstGeom>
            <a:solidFill>
              <a:srgbClr val="FFFFFF"/>
            </a:solidFill>
            <a:ln w="19050">
              <a:solidFill>
                <a:srgbClr val="4F81BD"/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29" name="Rectangle 243"/>
            <p:cNvSpPr>
              <a:spLocks noChangeArrowheads="1"/>
            </p:cNvSpPr>
            <p:nvPr/>
          </p:nvSpPr>
          <p:spPr bwMode="auto">
            <a:xfrm>
              <a:off x="5740" y="4827"/>
              <a:ext cx="179" cy="129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rgbClr val="C0504D"/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30" name="AutoShape 242"/>
            <p:cNvSpPr>
              <a:spLocks noChangeShapeType="1"/>
            </p:cNvSpPr>
            <p:nvPr/>
          </p:nvSpPr>
          <p:spPr bwMode="auto">
            <a:xfrm>
              <a:off x="5641" y="4892"/>
              <a:ext cx="74" cy="1"/>
            </a:xfrm>
            <a:prstGeom prst="straightConnector1">
              <a:avLst/>
            </a:prstGeom>
            <a:noFill/>
            <a:ln w="3175">
              <a:solidFill>
                <a:srgbClr val="808080"/>
              </a:solidFill>
              <a:round/>
              <a:headEnd/>
              <a:tailEnd type="triangle" w="sm" len="sm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31" name="AutoShape 241"/>
            <p:cNvSpPr>
              <a:spLocks noChangeArrowheads="1"/>
            </p:cNvSpPr>
            <p:nvPr/>
          </p:nvSpPr>
          <p:spPr bwMode="auto">
            <a:xfrm>
              <a:off x="5962" y="4851"/>
              <a:ext cx="116" cy="81"/>
            </a:xfrm>
            <a:prstGeom prst="rightArrow">
              <a:avLst>
                <a:gd name="adj1" fmla="val 50000"/>
                <a:gd name="adj2" fmla="val 35802"/>
              </a:avLst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32" name="Rectangle 240"/>
            <p:cNvSpPr>
              <a:spLocks noChangeArrowheads="1"/>
            </p:cNvSpPr>
            <p:nvPr/>
          </p:nvSpPr>
          <p:spPr bwMode="auto">
            <a:xfrm>
              <a:off x="6447" y="4662"/>
              <a:ext cx="179" cy="130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rgbClr val="C0504D"/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33" name="AutoShape 239"/>
            <p:cNvSpPr>
              <a:spLocks noChangeArrowheads="1"/>
            </p:cNvSpPr>
            <p:nvPr/>
          </p:nvSpPr>
          <p:spPr bwMode="auto">
            <a:xfrm>
              <a:off x="6649" y="4686"/>
              <a:ext cx="116" cy="81"/>
            </a:xfrm>
            <a:prstGeom prst="rightArrow">
              <a:avLst>
                <a:gd name="adj1" fmla="val 50000"/>
                <a:gd name="adj2" fmla="val 35802"/>
              </a:avLst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34" name="AutoShape 238"/>
            <p:cNvSpPr>
              <a:spLocks noChangeArrowheads="1"/>
            </p:cNvSpPr>
            <p:nvPr/>
          </p:nvSpPr>
          <p:spPr bwMode="auto">
            <a:xfrm>
              <a:off x="6783" y="5501"/>
              <a:ext cx="211" cy="394"/>
            </a:xfrm>
            <a:prstGeom prst="flowChartAlternateProcess">
              <a:avLst/>
            </a:prstGeom>
            <a:gradFill rotWithShape="0">
              <a:gsLst>
                <a:gs pos="0">
                  <a:srgbClr val="C2D69B"/>
                </a:gs>
                <a:gs pos="50000">
                  <a:srgbClr val="EAF1DD"/>
                </a:gs>
                <a:gs pos="100000">
                  <a:srgbClr val="C2D69B"/>
                </a:gs>
              </a:gsLst>
              <a:lin ang="18900000" scaled="1"/>
            </a:gradFill>
            <a:ln w="12700">
              <a:solidFill>
                <a:srgbClr val="C2D69B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4E6128">
                  <a:alpha val="50000"/>
                </a:srgbClr>
              </a:out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35" name="Rectangle 237"/>
            <p:cNvSpPr>
              <a:spLocks noChangeArrowheads="1"/>
            </p:cNvSpPr>
            <p:nvPr/>
          </p:nvSpPr>
          <p:spPr bwMode="auto">
            <a:xfrm>
              <a:off x="4751" y="5426"/>
              <a:ext cx="238" cy="21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B6DDE8"/>
                </a:gs>
              </a:gsLst>
              <a:lin ang="5400000" scaled="1"/>
            </a:gradFill>
            <a:ln w="12700">
              <a:solidFill>
                <a:srgbClr val="92CDDC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205867">
                  <a:alpha val="50000"/>
                </a:srgbClr>
              </a:out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36" name="Rectangle 236"/>
            <p:cNvSpPr>
              <a:spLocks noChangeArrowheads="1"/>
            </p:cNvSpPr>
            <p:nvPr/>
          </p:nvSpPr>
          <p:spPr bwMode="auto">
            <a:xfrm>
              <a:off x="5086" y="5468"/>
              <a:ext cx="179" cy="130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rgbClr val="C0504D"/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37" name="AutoShape 235"/>
            <p:cNvSpPr>
              <a:spLocks noChangeShapeType="1"/>
            </p:cNvSpPr>
            <p:nvPr/>
          </p:nvSpPr>
          <p:spPr bwMode="auto">
            <a:xfrm>
              <a:off x="4989" y="5533"/>
              <a:ext cx="72" cy="1"/>
            </a:xfrm>
            <a:prstGeom prst="straightConnector1">
              <a:avLst/>
            </a:prstGeom>
            <a:noFill/>
            <a:ln w="6350">
              <a:solidFill>
                <a:srgbClr val="A5A5A5"/>
              </a:solidFill>
              <a:round/>
              <a:headEnd/>
              <a:tailEnd type="triangle" w="sm" len="sm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38" name="AutoShape 234"/>
            <p:cNvSpPr>
              <a:spLocks noChangeArrowheads="1"/>
            </p:cNvSpPr>
            <p:nvPr/>
          </p:nvSpPr>
          <p:spPr bwMode="auto">
            <a:xfrm>
              <a:off x="5308" y="5492"/>
              <a:ext cx="77" cy="82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39" name="Rectangle 233"/>
            <p:cNvSpPr>
              <a:spLocks noChangeArrowheads="1"/>
            </p:cNvSpPr>
            <p:nvPr/>
          </p:nvSpPr>
          <p:spPr bwMode="auto">
            <a:xfrm>
              <a:off x="5405" y="5426"/>
              <a:ext cx="240" cy="214"/>
            </a:xfrm>
            <a:prstGeom prst="rect">
              <a:avLst/>
            </a:prstGeom>
            <a:gradFill rotWithShape="0">
              <a:gsLst>
                <a:gs pos="0">
                  <a:srgbClr val="FABF8F"/>
                </a:gs>
                <a:gs pos="50000">
                  <a:srgbClr val="FDE9D9"/>
                </a:gs>
                <a:gs pos="100000">
                  <a:srgbClr val="FABF8F"/>
                </a:gs>
              </a:gsLst>
              <a:lin ang="18900000" scaled="1"/>
            </a:gradFill>
            <a:ln w="12700">
              <a:solidFill>
                <a:srgbClr val="FABF8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974706">
                  <a:alpha val="50000"/>
                </a:srgbClr>
              </a:out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40" name="AutoShape 232"/>
            <p:cNvSpPr>
              <a:spLocks noChangeArrowheads="1"/>
            </p:cNvSpPr>
            <p:nvPr/>
          </p:nvSpPr>
          <p:spPr bwMode="auto">
            <a:xfrm>
              <a:off x="6129" y="5426"/>
              <a:ext cx="239" cy="215"/>
            </a:xfrm>
            <a:prstGeom prst="flowChartAlternateProcess">
              <a:avLst/>
            </a:prstGeom>
            <a:solidFill>
              <a:srgbClr val="FFFFFF"/>
            </a:solidFill>
            <a:ln w="19050">
              <a:solidFill>
                <a:srgbClr val="4F81BD"/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41" name="Rectangle 231"/>
            <p:cNvSpPr>
              <a:spLocks noChangeArrowheads="1"/>
            </p:cNvSpPr>
            <p:nvPr/>
          </p:nvSpPr>
          <p:spPr bwMode="auto">
            <a:xfrm>
              <a:off x="5744" y="5468"/>
              <a:ext cx="179" cy="130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rgbClr val="C0504D"/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42" name="AutoShape 230"/>
            <p:cNvSpPr>
              <a:spLocks noChangeShapeType="1"/>
            </p:cNvSpPr>
            <p:nvPr/>
          </p:nvSpPr>
          <p:spPr bwMode="auto">
            <a:xfrm>
              <a:off x="5645" y="5533"/>
              <a:ext cx="74" cy="1"/>
            </a:xfrm>
            <a:prstGeom prst="straightConnector1">
              <a:avLst/>
            </a:prstGeom>
            <a:noFill/>
            <a:ln w="3175">
              <a:solidFill>
                <a:srgbClr val="808080"/>
              </a:solidFill>
              <a:round/>
              <a:headEnd/>
              <a:tailEnd type="triangle" w="sm" len="sm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43" name="AutoShape 229"/>
            <p:cNvSpPr>
              <a:spLocks noChangeArrowheads="1"/>
            </p:cNvSpPr>
            <p:nvPr/>
          </p:nvSpPr>
          <p:spPr bwMode="auto">
            <a:xfrm>
              <a:off x="5966" y="5492"/>
              <a:ext cx="116" cy="82"/>
            </a:xfrm>
            <a:prstGeom prst="rightArrow">
              <a:avLst>
                <a:gd name="adj1" fmla="val 50000"/>
                <a:gd name="adj2" fmla="val 35366"/>
              </a:avLst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44" name="Rectangle 228"/>
            <p:cNvSpPr>
              <a:spLocks noChangeArrowheads="1"/>
            </p:cNvSpPr>
            <p:nvPr/>
          </p:nvSpPr>
          <p:spPr bwMode="auto">
            <a:xfrm>
              <a:off x="4753" y="5755"/>
              <a:ext cx="239" cy="21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B6DDE8"/>
                </a:gs>
              </a:gsLst>
              <a:lin ang="5400000" scaled="1"/>
            </a:gradFill>
            <a:ln w="12700">
              <a:solidFill>
                <a:srgbClr val="92CDDC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205867">
                  <a:alpha val="50000"/>
                </a:srgbClr>
              </a:out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45" name="Rectangle 227"/>
            <p:cNvSpPr>
              <a:spLocks noChangeArrowheads="1"/>
            </p:cNvSpPr>
            <p:nvPr/>
          </p:nvSpPr>
          <p:spPr bwMode="auto">
            <a:xfrm>
              <a:off x="5088" y="5798"/>
              <a:ext cx="179" cy="129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rgbClr val="C0504D"/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46" name="AutoShape 226"/>
            <p:cNvSpPr>
              <a:spLocks noChangeShapeType="1"/>
            </p:cNvSpPr>
            <p:nvPr/>
          </p:nvSpPr>
          <p:spPr bwMode="auto">
            <a:xfrm>
              <a:off x="4992" y="5863"/>
              <a:ext cx="71" cy="1"/>
            </a:xfrm>
            <a:prstGeom prst="straightConnector1">
              <a:avLst/>
            </a:prstGeom>
            <a:noFill/>
            <a:ln w="6350">
              <a:solidFill>
                <a:srgbClr val="A5A5A5"/>
              </a:solidFill>
              <a:round/>
              <a:headEnd/>
              <a:tailEnd type="triangle" w="sm" len="sm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47" name="AutoShape 225"/>
            <p:cNvSpPr>
              <a:spLocks noChangeArrowheads="1"/>
            </p:cNvSpPr>
            <p:nvPr/>
          </p:nvSpPr>
          <p:spPr bwMode="auto">
            <a:xfrm>
              <a:off x="5310" y="5822"/>
              <a:ext cx="77" cy="81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48" name="Rectangle 224"/>
            <p:cNvSpPr>
              <a:spLocks noChangeArrowheads="1"/>
            </p:cNvSpPr>
            <p:nvPr/>
          </p:nvSpPr>
          <p:spPr bwMode="auto">
            <a:xfrm>
              <a:off x="5408" y="5755"/>
              <a:ext cx="239" cy="215"/>
            </a:xfrm>
            <a:prstGeom prst="rect">
              <a:avLst/>
            </a:prstGeom>
            <a:gradFill rotWithShape="0">
              <a:gsLst>
                <a:gs pos="0">
                  <a:srgbClr val="FABF8F"/>
                </a:gs>
                <a:gs pos="50000">
                  <a:srgbClr val="FDE9D9"/>
                </a:gs>
                <a:gs pos="100000">
                  <a:srgbClr val="FABF8F"/>
                </a:gs>
              </a:gsLst>
              <a:lin ang="18900000" scaled="1"/>
            </a:gradFill>
            <a:ln w="12700">
              <a:solidFill>
                <a:srgbClr val="FABF8F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974706">
                  <a:alpha val="50000"/>
                </a:srgbClr>
              </a:out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49" name="AutoShape 223"/>
            <p:cNvSpPr>
              <a:spLocks noChangeArrowheads="1"/>
            </p:cNvSpPr>
            <p:nvPr/>
          </p:nvSpPr>
          <p:spPr bwMode="auto">
            <a:xfrm>
              <a:off x="6136" y="5755"/>
              <a:ext cx="239" cy="215"/>
            </a:xfrm>
            <a:prstGeom prst="flowChartAlternateProcess">
              <a:avLst/>
            </a:prstGeom>
            <a:solidFill>
              <a:srgbClr val="FFFFFF"/>
            </a:solidFill>
            <a:ln w="19050">
              <a:solidFill>
                <a:srgbClr val="4F81BD"/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50" name="Rectangle 222"/>
            <p:cNvSpPr>
              <a:spLocks noChangeArrowheads="1"/>
            </p:cNvSpPr>
            <p:nvPr/>
          </p:nvSpPr>
          <p:spPr bwMode="auto">
            <a:xfrm>
              <a:off x="5751" y="5798"/>
              <a:ext cx="179" cy="129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rgbClr val="C0504D"/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51" name="AutoShape 221"/>
            <p:cNvSpPr>
              <a:spLocks noChangeShapeType="1"/>
            </p:cNvSpPr>
            <p:nvPr/>
          </p:nvSpPr>
          <p:spPr bwMode="auto">
            <a:xfrm>
              <a:off x="5647" y="5863"/>
              <a:ext cx="79" cy="1"/>
            </a:xfrm>
            <a:prstGeom prst="straightConnector1">
              <a:avLst/>
            </a:prstGeom>
            <a:noFill/>
            <a:ln w="3175">
              <a:solidFill>
                <a:srgbClr val="808080"/>
              </a:solidFill>
              <a:round/>
              <a:headEnd/>
              <a:tailEnd type="triangle" w="sm" len="sm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52" name="AutoShape 220"/>
            <p:cNvSpPr>
              <a:spLocks noChangeArrowheads="1"/>
            </p:cNvSpPr>
            <p:nvPr/>
          </p:nvSpPr>
          <p:spPr bwMode="auto">
            <a:xfrm>
              <a:off x="5973" y="5822"/>
              <a:ext cx="116" cy="81"/>
            </a:xfrm>
            <a:prstGeom prst="rightArrow">
              <a:avLst>
                <a:gd name="adj1" fmla="val 50000"/>
                <a:gd name="adj2" fmla="val 35802"/>
              </a:avLst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53" name="Rectangle 219"/>
            <p:cNvSpPr>
              <a:spLocks noChangeArrowheads="1"/>
            </p:cNvSpPr>
            <p:nvPr/>
          </p:nvSpPr>
          <p:spPr bwMode="auto">
            <a:xfrm>
              <a:off x="6440" y="5633"/>
              <a:ext cx="179" cy="129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rgbClr val="C0504D"/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54" name="AutoShape 218"/>
            <p:cNvSpPr>
              <a:spLocks noChangeArrowheads="1"/>
            </p:cNvSpPr>
            <p:nvPr/>
          </p:nvSpPr>
          <p:spPr bwMode="auto">
            <a:xfrm>
              <a:off x="6649" y="5657"/>
              <a:ext cx="116" cy="81"/>
            </a:xfrm>
            <a:prstGeom prst="rightArrow">
              <a:avLst>
                <a:gd name="adj1" fmla="val 50000"/>
                <a:gd name="adj2" fmla="val 35802"/>
              </a:avLst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grpSp>
          <p:nvGrpSpPr>
            <p:cNvPr id="455" name="Group 214"/>
            <p:cNvGrpSpPr>
              <a:grpSpLocks/>
            </p:cNvGrpSpPr>
            <p:nvPr/>
          </p:nvGrpSpPr>
          <p:grpSpPr bwMode="auto">
            <a:xfrm>
              <a:off x="7067" y="5016"/>
              <a:ext cx="493" cy="393"/>
              <a:chOff x="10218" y="10829"/>
              <a:chExt cx="1841" cy="1584"/>
            </a:xfrm>
          </p:grpSpPr>
          <p:sp>
            <p:nvSpPr>
              <p:cNvPr id="457" name="AutoShape 217"/>
              <p:cNvSpPr>
                <a:spLocks noChangeArrowheads="1"/>
              </p:cNvSpPr>
              <p:nvPr/>
            </p:nvSpPr>
            <p:spPr bwMode="auto">
              <a:xfrm>
                <a:off x="11506" y="10829"/>
                <a:ext cx="553" cy="1584"/>
              </a:xfrm>
              <a:prstGeom prst="flowChartAlternateProcess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E5B8B7"/>
                  </a:gs>
                </a:gsLst>
                <a:lin ang="5400000" scaled="1"/>
              </a:gradFill>
              <a:ln w="12700">
                <a:solidFill>
                  <a:srgbClr val="D99594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622423">
                    <a:alpha val="50000"/>
                  </a:srgbClr>
                </a:outerShdw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458" name="Rectangle 216"/>
              <p:cNvSpPr>
                <a:spLocks noChangeArrowheads="1"/>
              </p:cNvSpPr>
              <p:nvPr/>
            </p:nvSpPr>
            <p:spPr bwMode="auto">
              <a:xfrm>
                <a:off x="10218" y="11361"/>
                <a:ext cx="667" cy="520"/>
              </a:xfrm>
              <a:prstGeom prst="rect">
                <a:avLst/>
              </a:prstGeom>
              <a:solidFill>
                <a:srgbClr val="FFFFFF"/>
              </a:solidFill>
              <a:ln w="31750">
                <a:solidFill>
                  <a:srgbClr val="C0504D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459" name="AutoShape 215"/>
              <p:cNvSpPr>
                <a:spLocks noChangeArrowheads="1"/>
              </p:cNvSpPr>
              <p:nvPr/>
            </p:nvSpPr>
            <p:spPr bwMode="auto">
              <a:xfrm>
                <a:off x="10970" y="11457"/>
                <a:ext cx="432" cy="327"/>
              </a:xfrm>
              <a:prstGeom prst="rightArrow">
                <a:avLst>
                  <a:gd name="adj1" fmla="val 50000"/>
                  <a:gd name="adj2" fmla="val 33028"/>
                </a:avLst>
              </a:pr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</p:grpSp>
        <p:sp>
          <p:nvSpPr>
            <p:cNvPr id="456" name="AutoShape 213"/>
            <p:cNvSpPr>
              <a:spLocks noChangeShapeType="1"/>
            </p:cNvSpPr>
            <p:nvPr/>
          </p:nvSpPr>
          <p:spPr bwMode="auto">
            <a:xfrm>
              <a:off x="7610" y="5213"/>
              <a:ext cx="72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 type="triangle" w="sm" len="sm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</p:grpSp>
      <p:grpSp>
        <p:nvGrpSpPr>
          <p:cNvPr id="460" name="Group 7"/>
          <p:cNvGrpSpPr>
            <a:grpSpLocks/>
          </p:cNvGrpSpPr>
          <p:nvPr/>
        </p:nvGrpSpPr>
        <p:grpSpPr bwMode="auto">
          <a:xfrm>
            <a:off x="4654201" y="3013106"/>
            <a:ext cx="81492" cy="1217428"/>
            <a:chOff x="6599" y="11278"/>
            <a:chExt cx="85" cy="1381"/>
          </a:xfrm>
        </p:grpSpPr>
        <p:sp>
          <p:nvSpPr>
            <p:cNvPr id="461" name="AutoShape 11"/>
            <p:cNvSpPr>
              <a:spLocks noChangeArrowheads="1"/>
            </p:cNvSpPr>
            <p:nvPr/>
          </p:nvSpPr>
          <p:spPr bwMode="auto">
            <a:xfrm>
              <a:off x="6599" y="11278"/>
              <a:ext cx="77" cy="81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62" name="AutoShape 10"/>
            <p:cNvSpPr>
              <a:spLocks noChangeArrowheads="1"/>
            </p:cNvSpPr>
            <p:nvPr/>
          </p:nvSpPr>
          <p:spPr bwMode="auto">
            <a:xfrm>
              <a:off x="6601" y="11607"/>
              <a:ext cx="77" cy="81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63" name="AutoShape 9"/>
            <p:cNvSpPr>
              <a:spLocks noChangeArrowheads="1"/>
            </p:cNvSpPr>
            <p:nvPr/>
          </p:nvSpPr>
          <p:spPr bwMode="auto">
            <a:xfrm>
              <a:off x="6605" y="12248"/>
              <a:ext cx="77" cy="82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464" name="AutoShape 8"/>
            <p:cNvSpPr>
              <a:spLocks noChangeArrowheads="1"/>
            </p:cNvSpPr>
            <p:nvPr/>
          </p:nvSpPr>
          <p:spPr bwMode="auto">
            <a:xfrm>
              <a:off x="6607" y="12578"/>
              <a:ext cx="77" cy="81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</p:grpSp>
      <p:pic>
        <p:nvPicPr>
          <p:cNvPr id="467" name="Picture 2" descr="C:\Documents and Settings\soysalom\Local Settings\Temporary Internet Files\Content.IE5\0IAC6DMK\MCj0230575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1" y="4419600"/>
            <a:ext cx="1788503" cy="2179666"/>
          </a:xfrm>
          <a:prstGeom prst="rect">
            <a:avLst/>
          </a:prstGeom>
          <a:noFill/>
        </p:spPr>
      </p:pic>
      <p:pic>
        <p:nvPicPr>
          <p:cNvPr id="468" name="Picture 1" descr="C:\Documents and Settings\soysalom\Local Settings\Temporary Internet Files\Content.IE5\5657JE1Z\MPj04424370000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91400" y="685800"/>
            <a:ext cx="2971800" cy="1981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329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The </a:t>
            </a:r>
            <a:r>
              <a:rPr lang="en-US" sz="2000" dirty="0" err="1"/>
              <a:t>ISIP</a:t>
            </a:r>
            <a:r>
              <a:rPr lang="en-US" sz="2000" dirty="0"/>
              <a:t> conceptual model structure </a:t>
            </a:r>
            <a:endParaRPr lang="en-US" sz="2000" dirty="0"/>
          </a:p>
        </p:txBody>
      </p:sp>
      <p:sp>
        <p:nvSpPr>
          <p:cNvPr id="63623" name="Rectangle 13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graphicFrame>
        <p:nvGraphicFramePr>
          <p:cNvPr id="63827" name="Object 3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251003"/>
              </p:ext>
            </p:extLst>
          </p:nvPr>
        </p:nvGraphicFramePr>
        <p:xfrm>
          <a:off x="335064" y="450607"/>
          <a:ext cx="7736362" cy="5816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Document" r:id="rId3" imgW="5956042" imgH="4478018" progId="Word.Document.12">
                  <p:embed/>
                </p:oleObj>
              </mc:Choice>
              <mc:Fallback>
                <p:oleObj name="Document" r:id="rId3" imgW="5956042" imgH="4478018" progId="Word.Document.12">
                  <p:embed/>
                  <p:pic>
                    <p:nvPicPr>
                      <p:cNvPr id="63827" name="Object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064" y="450607"/>
                        <a:ext cx="7736362" cy="58167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160849" y="5882593"/>
            <a:ext cx="58690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Ömer M. Soysal, Jianhua Chen, Steven </a:t>
            </a:r>
            <a:r>
              <a:rPr lang="en-US" sz="1100" dirty="0" err="1" smtClean="0"/>
              <a:t>Bujenovic</a:t>
            </a:r>
            <a:r>
              <a:rPr lang="en-US" sz="1100" dirty="0" smtClean="0"/>
              <a:t>, Helmut Schneider (2010). "A Hierarchical Decision Engine for Computer Aided Lung Nodule Detection from CT Images", 11th International Conference on Bioinformatics and Computational Biology (BIOCOMP'10) in WORLDCOMP’10, vol1, pp.387-393.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1558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..</a:t>
            </a:r>
            <a:r>
              <a:rPr lang="en-US" dirty="0" err="1" smtClean="0"/>
              <a:t>ASSESMENT</a:t>
            </a:r>
            <a:endParaRPr lang="en-US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2667000" y="1066800"/>
          <a:ext cx="66294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1752600" y="5943601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Lucida Sans Unicode"/>
              </a:rPr>
              <a:t>Figure 3</a:t>
            </a:r>
            <a:r>
              <a:rPr lang="en-US" dirty="0">
                <a:solidFill>
                  <a:prstClr val="black"/>
                </a:solidFill>
                <a:latin typeface="Lucida Sans Unicode"/>
              </a:rPr>
              <a:t> Average change of classification performance through Decision Engine Layers</a:t>
            </a:r>
            <a:endParaRPr lang="en-US" dirty="0">
              <a:solidFill>
                <a:prstClr val="black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40332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29125" y="1123952"/>
            <a:ext cx="7556500" cy="3688167"/>
          </a:xfrm>
          <a:prstGeom prst="rect">
            <a:avLst/>
          </a:prstGeom>
        </p:spPr>
      </p:sp>
      <p:sp>
        <p:nvSpPr>
          <p:cNvPr id="6" name="Right Arrow 5"/>
          <p:cNvSpPr/>
          <p:nvPr/>
        </p:nvSpPr>
        <p:spPr>
          <a:xfrm>
            <a:off x="5244892" y="2775749"/>
            <a:ext cx="618811" cy="106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Cube 6"/>
          <p:cNvSpPr/>
          <p:nvPr/>
        </p:nvSpPr>
        <p:spPr>
          <a:xfrm>
            <a:off x="4305000" y="2366174"/>
            <a:ext cx="817299" cy="843100"/>
          </a:xfrm>
          <a:prstGeom prst="cube">
            <a:avLst>
              <a:gd name="adj" fmla="val 28796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VOI</a:t>
            </a:r>
          </a:p>
        </p:txBody>
      </p:sp>
      <p:sp>
        <p:nvSpPr>
          <p:cNvPr id="8" name="Right Arrow 7"/>
          <p:cNvSpPr/>
          <p:nvPr/>
        </p:nvSpPr>
        <p:spPr>
          <a:xfrm rot="20032858">
            <a:off x="5177483" y="2224272"/>
            <a:ext cx="720959" cy="113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ight Arrow 8"/>
          <p:cNvSpPr/>
          <p:nvPr/>
        </p:nvSpPr>
        <p:spPr>
          <a:xfrm rot="1595554">
            <a:off x="5102820" y="3324392"/>
            <a:ext cx="811783" cy="108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846212" y="1295529"/>
            <a:ext cx="1146695" cy="8267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MP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331507" y="1294916"/>
            <a:ext cx="1195842" cy="8268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413131" y="2476980"/>
            <a:ext cx="877429" cy="85972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MV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527443" y="1621582"/>
            <a:ext cx="318863" cy="5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845869" y="2477700"/>
            <a:ext cx="1146277" cy="8260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MP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331507" y="2476897"/>
            <a:ext cx="1195303" cy="82606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797759" y="2882306"/>
            <a:ext cx="532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852345" y="3645617"/>
            <a:ext cx="1146277" cy="8260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MP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337983" y="3644814"/>
            <a:ext cx="1195303" cy="82606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762732" y="4050222"/>
            <a:ext cx="5738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998622" y="1708785"/>
            <a:ext cx="27443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273056" y="1700352"/>
            <a:ext cx="0" cy="10774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0273056" y="2777665"/>
            <a:ext cx="140075" cy="1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9998622" y="2930311"/>
            <a:ext cx="41450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0004867" y="4078520"/>
            <a:ext cx="27392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0279570" y="3066789"/>
            <a:ext cx="0" cy="10157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0279570" y="3092401"/>
            <a:ext cx="1400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805594" y="1724424"/>
            <a:ext cx="5324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>
          <a:xfrm flipV="1">
            <a:off x="11330647" y="2839789"/>
            <a:ext cx="370098" cy="131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8533988" y="1444045"/>
            <a:ext cx="3183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533988" y="1966948"/>
            <a:ext cx="3183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670273" y="1667633"/>
            <a:ext cx="0" cy="2804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526983" y="2819520"/>
            <a:ext cx="3183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533210" y="2642096"/>
            <a:ext cx="3183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533210" y="3164734"/>
            <a:ext cx="3183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553277" y="3997397"/>
            <a:ext cx="3183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548930" y="3819974"/>
            <a:ext cx="3183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559504" y="4342611"/>
            <a:ext cx="3183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657770" y="2862524"/>
            <a:ext cx="0" cy="2801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692639" y="4039316"/>
            <a:ext cx="0" cy="2801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5785043" y="1403888"/>
            <a:ext cx="1093246" cy="617171"/>
            <a:chOff x="1269328" y="235659"/>
            <a:chExt cx="891868" cy="488157"/>
          </a:xfrm>
        </p:grpSpPr>
        <p:sp>
          <p:nvSpPr>
            <p:cNvPr id="53" name="Cube 52"/>
            <p:cNvSpPr/>
            <p:nvPr/>
          </p:nvSpPr>
          <p:spPr>
            <a:xfrm>
              <a:off x="1351572" y="389715"/>
              <a:ext cx="809624" cy="334101"/>
            </a:xfrm>
            <a:prstGeom prst="cube">
              <a:avLst>
                <a:gd name="adj" fmla="val 9994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1333499" y="344575"/>
              <a:ext cx="808990" cy="334010"/>
            </a:xfrm>
            <a:prstGeom prst="cube">
              <a:avLst>
                <a:gd name="adj" fmla="val 9994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Cube 54"/>
            <p:cNvSpPr/>
            <p:nvPr/>
          </p:nvSpPr>
          <p:spPr>
            <a:xfrm>
              <a:off x="1305643" y="282364"/>
              <a:ext cx="808990" cy="334010"/>
            </a:xfrm>
            <a:prstGeom prst="cube">
              <a:avLst>
                <a:gd name="adj" fmla="val 9994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1269328" y="235659"/>
              <a:ext cx="808990" cy="334010"/>
            </a:xfrm>
            <a:prstGeom prst="cube">
              <a:avLst>
                <a:gd name="adj" fmla="val 9994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Text Box 2"/>
            <p:cNvSpPr txBox="1">
              <a:spLocks noChangeArrowheads="1"/>
            </p:cNvSpPr>
            <p:nvPr/>
          </p:nvSpPr>
          <p:spPr bwMode="auto">
            <a:xfrm>
              <a:off x="1588934" y="295101"/>
              <a:ext cx="141570" cy="1485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</a:ln>
          </p:spPr>
          <p:txBody>
            <a:bodyPr rot="0" vert="horz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928188" y="2429810"/>
            <a:ext cx="848509" cy="803974"/>
            <a:chOff x="1432499" y="975559"/>
            <a:chExt cx="692212" cy="635911"/>
          </a:xfrm>
        </p:grpSpPr>
        <p:sp>
          <p:nvSpPr>
            <p:cNvPr id="49" name="Cube 48"/>
            <p:cNvSpPr/>
            <p:nvPr/>
          </p:nvSpPr>
          <p:spPr>
            <a:xfrm>
              <a:off x="1432499" y="975559"/>
              <a:ext cx="553424" cy="494914"/>
            </a:xfrm>
            <a:prstGeom prst="cube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</a:p>
          </p:txBody>
        </p:sp>
        <p:sp>
          <p:nvSpPr>
            <p:cNvPr id="50" name="Cube 49"/>
            <p:cNvSpPr/>
            <p:nvPr/>
          </p:nvSpPr>
          <p:spPr>
            <a:xfrm>
              <a:off x="1476063" y="1017872"/>
              <a:ext cx="553085" cy="494665"/>
            </a:xfrm>
            <a:prstGeom prst="cube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51" name="Cube 50"/>
            <p:cNvSpPr/>
            <p:nvPr/>
          </p:nvSpPr>
          <p:spPr>
            <a:xfrm>
              <a:off x="1525233" y="1070546"/>
              <a:ext cx="553085" cy="494665"/>
            </a:xfrm>
            <a:prstGeom prst="cube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52" name="Cube 51"/>
            <p:cNvSpPr/>
            <p:nvPr/>
          </p:nvSpPr>
          <p:spPr>
            <a:xfrm>
              <a:off x="1571626" y="1116805"/>
              <a:ext cx="553085" cy="494665"/>
            </a:xfrm>
            <a:prstGeom prst="cube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</p:grp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6333597" y="2802034"/>
            <a:ext cx="244411" cy="22880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155597" y="3393561"/>
            <a:ext cx="579271" cy="1279920"/>
            <a:chOff x="1571626" y="1904825"/>
            <a:chExt cx="472568" cy="1012365"/>
          </a:xfrm>
        </p:grpSpPr>
        <p:sp>
          <p:nvSpPr>
            <p:cNvPr id="45" name="Cube 44"/>
            <p:cNvSpPr/>
            <p:nvPr/>
          </p:nvSpPr>
          <p:spPr>
            <a:xfrm>
              <a:off x="1571626" y="1904825"/>
              <a:ext cx="314324" cy="827242"/>
            </a:xfrm>
            <a:prstGeom prst="cube">
              <a:avLst>
                <a:gd name="adj" fmla="val 10000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Cube 45"/>
            <p:cNvSpPr/>
            <p:nvPr/>
          </p:nvSpPr>
          <p:spPr>
            <a:xfrm>
              <a:off x="1625840" y="1961093"/>
              <a:ext cx="313690" cy="826770"/>
            </a:xfrm>
            <a:prstGeom prst="cube">
              <a:avLst>
                <a:gd name="adj" fmla="val 10000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Cube 46"/>
            <p:cNvSpPr/>
            <p:nvPr/>
          </p:nvSpPr>
          <p:spPr>
            <a:xfrm>
              <a:off x="1682796" y="2007863"/>
              <a:ext cx="313690" cy="826770"/>
            </a:xfrm>
            <a:prstGeom prst="cube">
              <a:avLst>
                <a:gd name="adj" fmla="val 10000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Cube 47"/>
            <p:cNvSpPr/>
            <p:nvPr/>
          </p:nvSpPr>
          <p:spPr>
            <a:xfrm>
              <a:off x="1730504" y="2090420"/>
              <a:ext cx="313690" cy="826770"/>
            </a:xfrm>
            <a:prstGeom prst="cube">
              <a:avLst>
                <a:gd name="adj" fmla="val 10000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4" name="Text Box 2"/>
          <p:cNvSpPr txBox="1">
            <a:spLocks noChangeArrowheads="1"/>
          </p:cNvSpPr>
          <p:nvPr/>
        </p:nvSpPr>
        <p:spPr bwMode="auto">
          <a:xfrm>
            <a:off x="6464161" y="4022562"/>
            <a:ext cx="244411" cy="22880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923428" y="1929722"/>
            <a:ext cx="1206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Nodule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Non-nodule</a:t>
            </a:r>
          </a:p>
        </p:txBody>
      </p:sp>
      <p:grpSp>
        <p:nvGrpSpPr>
          <p:cNvPr id="59" name="Canvas 107"/>
          <p:cNvGrpSpPr/>
          <p:nvPr/>
        </p:nvGrpSpPr>
        <p:grpSpPr>
          <a:xfrm>
            <a:off x="299164" y="1408349"/>
            <a:ext cx="3777823" cy="2771059"/>
            <a:chOff x="0" y="0"/>
            <a:chExt cx="3609340" cy="2256790"/>
          </a:xfrm>
        </p:grpSpPr>
        <p:sp>
          <p:nvSpPr>
            <p:cNvPr id="60" name="Rectangle 59"/>
            <p:cNvSpPr/>
            <p:nvPr/>
          </p:nvSpPr>
          <p:spPr>
            <a:xfrm>
              <a:off x="0" y="0"/>
              <a:ext cx="3609340" cy="2256790"/>
            </a:xfrm>
            <a:prstGeom prst="rect">
              <a:avLst/>
            </a:prstGeom>
          </p:spPr>
        </p:sp>
        <p:grpSp>
          <p:nvGrpSpPr>
            <p:cNvPr id="61" name="Group 60"/>
            <p:cNvGrpSpPr/>
            <p:nvPr/>
          </p:nvGrpSpPr>
          <p:grpSpPr>
            <a:xfrm>
              <a:off x="174674" y="74474"/>
              <a:ext cx="3377514" cy="1118690"/>
              <a:chOff x="180000" y="232990"/>
              <a:chExt cx="5105650" cy="1592079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0000" y="558112"/>
                <a:ext cx="1361905" cy="1238095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311" y="529849"/>
                <a:ext cx="1571429" cy="1266667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7692" y="558402"/>
                <a:ext cx="1419048" cy="1266667"/>
              </a:xfrm>
              <a:prstGeom prst="rect">
                <a:avLst/>
              </a:prstGeom>
            </p:spPr>
          </p:pic>
          <p:sp>
            <p:nvSpPr>
              <p:cNvPr id="68" name="Text Box 2"/>
              <p:cNvSpPr txBox="1">
                <a:spLocks noChangeArrowheads="1"/>
              </p:cNvSpPr>
              <p:nvPr/>
            </p:nvSpPr>
            <p:spPr bwMode="auto">
              <a:xfrm>
                <a:off x="257302" y="242474"/>
                <a:ext cx="1516062" cy="20986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 rot="0" vert="horz" wrap="square" lIns="0" tIns="0" rIns="0" bIns="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+mn-cs"/>
                  </a:rPr>
                  <a:t>Transverse Plane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69" name="Text Box 2"/>
              <p:cNvSpPr txBox="1">
                <a:spLocks noChangeArrowheads="1"/>
              </p:cNvSpPr>
              <p:nvPr/>
            </p:nvSpPr>
            <p:spPr bwMode="auto">
              <a:xfrm>
                <a:off x="2223463" y="233017"/>
                <a:ext cx="1216093" cy="21929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 rot="0" vert="horz" wrap="square" lIns="0" tIns="0" rIns="0" bIns="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+mn-cs"/>
                  </a:rPr>
                  <a:t>Coronal Plane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70" name="Text Box 2"/>
              <p:cNvSpPr txBox="1">
                <a:spLocks noChangeArrowheads="1"/>
              </p:cNvSpPr>
              <p:nvPr/>
            </p:nvSpPr>
            <p:spPr bwMode="auto">
              <a:xfrm>
                <a:off x="4019538" y="232990"/>
                <a:ext cx="1266112" cy="24610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 rot="0" vert="horz" wrap="square" lIns="0" tIns="0" rIns="0" bIns="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+mn-cs"/>
                  </a:rPr>
                  <a:t>Sagittal Plane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</p:grpSp>
        <p:pic>
          <p:nvPicPr>
            <p:cNvPr id="62" name="Picture 61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58054" y="1255614"/>
              <a:ext cx="836295" cy="865505"/>
            </a:xfrm>
            <a:prstGeom prst="rect">
              <a:avLst/>
            </a:prstGeom>
          </p:spPr>
        </p:pic>
        <p:pic>
          <p:nvPicPr>
            <p:cNvPr id="63" name="Picture 62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338087" y="1270231"/>
              <a:ext cx="914400" cy="850900"/>
            </a:xfrm>
            <a:prstGeom prst="rect">
              <a:avLst/>
            </a:prstGeom>
          </p:spPr>
        </p:pic>
        <p:pic>
          <p:nvPicPr>
            <p:cNvPr id="64" name="Picture 63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2615225" y="1255623"/>
              <a:ext cx="866140" cy="848360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33" y="79897"/>
            <a:ext cx="11641455" cy="9144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200" u="none" strike="noStrike" kern="0" cap="none" spc="0" normalizeH="0" dirty="0">
                <a:latin typeface="+mn-lt"/>
              </a:rPr>
              <a:t>Multi-Perspective Hierarchical Deep-Fusion Learning Model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July 20-24, 2019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0EA80-1CE2-45B8-8016-32D5E0D8DA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35968" y="5453972"/>
            <a:ext cx="11692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K Sekeroglu, OM Soysal, X Li. “</a:t>
            </a:r>
            <a:r>
              <a:rPr lang="en-US" dirty="0" smtClean="0"/>
              <a:t>Hierarchical Deep-Fusion Learning Framework for Lung Nodule Classification”, International Conference on Machine Learning and Data Mining (MLDM) 2, pp:792-894.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23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8" grpId="0" animBg="1"/>
      <p:bldP spid="42" grpId="0" animBg="1"/>
      <p:bldP spid="44" grpId="0" animBg="1"/>
      <p:bldP spid="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10469198" y="2189803"/>
            <a:ext cx="742387" cy="651463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00200" y="2209801"/>
            <a:ext cx="8356600" cy="4012501"/>
          </a:xfrm>
          <a:prstGeom prst="rect">
            <a:avLst/>
          </a:prstGeom>
        </p:spPr>
      </p:sp>
      <p:grpSp>
        <p:nvGrpSpPr>
          <p:cNvPr id="6" name="Group 5"/>
          <p:cNvGrpSpPr/>
          <p:nvPr/>
        </p:nvGrpSpPr>
        <p:grpSpPr>
          <a:xfrm>
            <a:off x="4170298" y="3307339"/>
            <a:ext cx="5786502" cy="1641774"/>
            <a:chOff x="-1582512" y="1050878"/>
            <a:chExt cx="6356772" cy="1937982"/>
          </a:xfrm>
        </p:grpSpPr>
        <p:sp>
          <p:nvSpPr>
            <p:cNvPr id="24" name="Rounded Rectangle 23"/>
            <p:cNvSpPr/>
            <p:nvPr/>
          </p:nvSpPr>
          <p:spPr>
            <a:xfrm>
              <a:off x="552883" y="1050878"/>
              <a:ext cx="4221377" cy="1937982"/>
            </a:xfrm>
            <a:prstGeom prst="roundRect">
              <a:avLst/>
            </a:prstGeom>
            <a:ln w="31750"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-1582512" y="1116954"/>
              <a:ext cx="6214831" cy="1782699"/>
              <a:chOff x="-2767378" y="-226987"/>
              <a:chExt cx="7960351" cy="2921125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955524" y="610157"/>
                <a:ext cx="279419" cy="3189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955524" y="215999"/>
                <a:ext cx="279400" cy="31877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955543" y="1782529"/>
                <a:ext cx="279400" cy="31877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955543" y="1382037"/>
                <a:ext cx="279400" cy="31877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955543" y="1002602"/>
                <a:ext cx="279400" cy="31877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955524" y="2183022"/>
                <a:ext cx="279400" cy="31877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2167567" y="35999"/>
                <a:ext cx="534828" cy="2658139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vert270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Hidden layer</a:t>
                </a:r>
              </a:p>
            </p:txBody>
          </p:sp>
          <p:cxnSp>
            <p:nvCxnSpPr>
              <p:cNvPr id="35" name="Straight Arrow Connector 34"/>
              <p:cNvCxnSpPr/>
              <p:nvPr/>
            </p:nvCxnSpPr>
            <p:spPr>
              <a:xfrm>
                <a:off x="1268441" y="397506"/>
                <a:ext cx="84951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1264715" y="768471"/>
                <a:ext cx="848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1268965" y="1150609"/>
                <a:ext cx="848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1264715" y="1546394"/>
                <a:ext cx="848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1264715" y="1928531"/>
                <a:ext cx="848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1264715" y="2324317"/>
                <a:ext cx="848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sp>
            <p:nvSpPr>
              <p:cNvPr id="41" name="Right Arrow 40"/>
              <p:cNvSpPr/>
              <p:nvPr/>
            </p:nvSpPr>
            <p:spPr>
              <a:xfrm>
                <a:off x="4675936" y="1247100"/>
                <a:ext cx="517037" cy="110098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2" name="Straight Arrow Connector 41"/>
              <p:cNvCxnSpPr/>
              <p:nvPr/>
            </p:nvCxnSpPr>
            <p:spPr>
              <a:xfrm>
                <a:off x="2783404" y="1382037"/>
                <a:ext cx="6458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sp>
            <p:nvSpPr>
              <p:cNvPr id="43" name="Left Brace 42"/>
              <p:cNvSpPr/>
              <p:nvPr/>
            </p:nvSpPr>
            <p:spPr>
              <a:xfrm>
                <a:off x="586854" y="81069"/>
                <a:ext cx="409433" cy="2470244"/>
              </a:xfrm>
              <a:prstGeom prst="leftBrace">
                <a:avLst/>
              </a:prstGeom>
              <a:noFill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Text Box 2"/>
              <p:cNvSpPr txBox="1">
                <a:spLocks noChangeArrowheads="1"/>
              </p:cNvSpPr>
              <p:nvPr/>
            </p:nvSpPr>
            <p:spPr bwMode="auto">
              <a:xfrm rot="16200000">
                <a:off x="-521170" y="997536"/>
                <a:ext cx="1804880" cy="402590"/>
              </a:xfrm>
              <a:prstGeom prst="rect">
                <a:avLst/>
              </a:prstGeom>
              <a:noFill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vert="horz" wrap="square" lIns="0" tIns="0" rIns="0" bIns="0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+mn-cs"/>
                  </a:rPr>
                  <a:t>Input layer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3480452" y="867336"/>
                <a:ext cx="1159713" cy="1060111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Output layer</a:t>
                </a:r>
              </a:p>
            </p:txBody>
          </p:sp>
          <p:sp>
            <p:nvSpPr>
              <p:cNvPr id="101" name="Text Box 2"/>
              <p:cNvSpPr txBox="1">
                <a:spLocks noChangeArrowheads="1"/>
              </p:cNvSpPr>
              <p:nvPr/>
            </p:nvSpPr>
            <p:spPr bwMode="auto">
              <a:xfrm rot="16200000">
                <a:off x="-3695339" y="700974"/>
                <a:ext cx="2524621" cy="668699"/>
              </a:xfrm>
              <a:prstGeom prst="rect">
                <a:avLst/>
              </a:prstGeom>
              <a:noFill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vert="horz" wrap="square" lIns="0" tIns="0" rIns="0" bIns="0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+mn-cs"/>
                  </a:rPr>
                  <a:t> Generated Input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</p:grpSp>
      </p:grpSp>
      <p:sp>
        <p:nvSpPr>
          <p:cNvPr id="7" name="Rounded Rectangle 6"/>
          <p:cNvSpPr/>
          <p:nvPr/>
        </p:nvSpPr>
        <p:spPr>
          <a:xfrm>
            <a:off x="1990083" y="5105606"/>
            <a:ext cx="1330860" cy="62463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MS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25719" y="2832666"/>
            <a:ext cx="2291295" cy="43102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There are k slices in each perspective of each nodule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2508167" y="4790976"/>
            <a:ext cx="395895" cy="142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847260" y="5694686"/>
            <a:ext cx="2687273" cy="528315"/>
            <a:chOff x="0" y="3682365"/>
            <a:chExt cx="1911313" cy="477489"/>
          </a:xfrm>
        </p:grpSpPr>
        <p:sp>
          <p:nvSpPr>
            <p:cNvPr id="21" name="Left Brace 20"/>
            <p:cNvSpPr/>
            <p:nvPr/>
          </p:nvSpPr>
          <p:spPr>
            <a:xfrm>
              <a:off x="0" y="3714499"/>
              <a:ext cx="135172" cy="44535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ight Brace 21"/>
            <p:cNvSpPr/>
            <p:nvPr/>
          </p:nvSpPr>
          <p:spPr>
            <a:xfrm>
              <a:off x="1823849" y="3682365"/>
              <a:ext cx="87464" cy="43474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 Box 2"/>
            <p:cNvSpPr txBox="1">
              <a:spLocks noChangeArrowheads="1"/>
            </p:cNvSpPr>
            <p:nvPr/>
          </p:nvSpPr>
          <p:spPr bwMode="auto">
            <a:xfrm>
              <a:off x="124341" y="3773114"/>
              <a:ext cx="1634354" cy="2565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0.5,  0.8,  0.4, . . . , 0.6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</p:grp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660358" y="5757625"/>
            <a:ext cx="2750213" cy="3491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Transformed to a feature vector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730431" y="3098103"/>
            <a:ext cx="648406" cy="2094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0.5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0.8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0.4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0.6</a:t>
            </a:r>
          </a:p>
        </p:txBody>
      </p:sp>
      <p:sp>
        <p:nvSpPr>
          <p:cNvPr id="13" name="Up Arrow 12"/>
          <p:cNvSpPr/>
          <p:nvPr/>
        </p:nvSpPr>
        <p:spPr>
          <a:xfrm>
            <a:off x="5032273" y="5332973"/>
            <a:ext cx="111794" cy="3606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5245058" y="5377100"/>
            <a:ext cx="1065511" cy="2750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Transpose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801916" y="3353964"/>
            <a:ext cx="1175816" cy="956930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1886815" y="3442089"/>
            <a:ext cx="1175816" cy="956930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2"/>
          <a:stretch>
            <a:fillRect/>
          </a:stretch>
        </p:blipFill>
        <p:spPr>
          <a:xfrm>
            <a:off x="1983845" y="3535311"/>
            <a:ext cx="1175816" cy="956930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2"/>
          <a:stretch>
            <a:fillRect/>
          </a:stretch>
        </p:blipFill>
        <p:spPr>
          <a:xfrm>
            <a:off x="2105131" y="3621214"/>
            <a:ext cx="1175816" cy="956930"/>
          </a:xfrm>
          <a:prstGeom prst="rect">
            <a:avLst/>
          </a:prstGeom>
        </p:spPr>
      </p:pic>
      <p:sp>
        <p:nvSpPr>
          <p:cNvPr id="20" name="Bent-Up Arrow 19"/>
          <p:cNvSpPr/>
          <p:nvPr/>
        </p:nvSpPr>
        <p:spPr>
          <a:xfrm rot="5400000">
            <a:off x="3074000" y="5368725"/>
            <a:ext cx="286675" cy="108097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835" y="610870"/>
            <a:ext cx="7768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Fusion of the class scores obtained from MS module</a:t>
            </a:r>
          </a:p>
        </p:txBody>
      </p:sp>
      <p:sp>
        <p:nvSpPr>
          <p:cNvPr id="2" name="Rectangle 1"/>
          <p:cNvSpPr/>
          <p:nvPr/>
        </p:nvSpPr>
        <p:spPr>
          <a:xfrm>
            <a:off x="6731071" y="2835698"/>
            <a:ext cx="2768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Perspective Module 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MPi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8125346" y="871429"/>
            <a:ext cx="3969425" cy="2026869"/>
            <a:chOff x="4229109" y="2233056"/>
            <a:chExt cx="7556500" cy="3688167"/>
          </a:xfrm>
        </p:grpSpPr>
        <p:sp>
          <p:nvSpPr>
            <p:cNvPr id="49" name="Rectangle 48"/>
            <p:cNvSpPr/>
            <p:nvPr/>
          </p:nvSpPr>
          <p:spPr>
            <a:xfrm>
              <a:off x="4229109" y="2233056"/>
              <a:ext cx="7556500" cy="3688167"/>
            </a:xfrm>
            <a:prstGeom prst="rect">
              <a:avLst/>
            </a:prstGeom>
          </p:spPr>
        </p:sp>
        <p:sp>
          <p:nvSpPr>
            <p:cNvPr id="50" name="Right Arrow 49"/>
            <p:cNvSpPr/>
            <p:nvPr/>
          </p:nvSpPr>
          <p:spPr>
            <a:xfrm>
              <a:off x="5244892" y="3943068"/>
              <a:ext cx="618811" cy="1065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Cube 50"/>
            <p:cNvSpPr/>
            <p:nvPr/>
          </p:nvSpPr>
          <p:spPr>
            <a:xfrm>
              <a:off x="4305000" y="3533493"/>
              <a:ext cx="817299" cy="843100"/>
            </a:xfrm>
            <a:prstGeom prst="cube">
              <a:avLst>
                <a:gd name="adj" fmla="val 28796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ight Arrow 51"/>
            <p:cNvSpPr/>
            <p:nvPr/>
          </p:nvSpPr>
          <p:spPr>
            <a:xfrm rot="20032858">
              <a:off x="5177483" y="3391591"/>
              <a:ext cx="720959" cy="1135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ight Arrow 52"/>
            <p:cNvSpPr/>
            <p:nvPr/>
          </p:nvSpPr>
          <p:spPr>
            <a:xfrm rot="1595554">
              <a:off x="5102820" y="4491711"/>
              <a:ext cx="811783" cy="10810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8846212" y="2462848"/>
              <a:ext cx="1146695" cy="8267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MP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7331507" y="2462235"/>
              <a:ext cx="1195842" cy="82680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MS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10413131" y="3644300"/>
              <a:ext cx="1033788" cy="8597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MV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8527443" y="2788901"/>
              <a:ext cx="318863" cy="5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>
            <a:xfrm>
              <a:off x="8845869" y="3645019"/>
              <a:ext cx="1146277" cy="82606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MP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2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331507" y="3644216"/>
              <a:ext cx="1195303" cy="82606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MS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2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>
              <a:off x="6797759" y="4049625"/>
              <a:ext cx="53263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ounded Rectangle 60"/>
            <p:cNvSpPr/>
            <p:nvPr/>
          </p:nvSpPr>
          <p:spPr>
            <a:xfrm>
              <a:off x="8852345" y="4812936"/>
              <a:ext cx="1146277" cy="82606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MP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3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7337983" y="4812133"/>
              <a:ext cx="1195303" cy="82606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MS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3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762732" y="5217541"/>
              <a:ext cx="57380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9998622" y="2876104"/>
              <a:ext cx="274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0273056" y="2867671"/>
              <a:ext cx="0" cy="107743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10273056" y="3944984"/>
              <a:ext cx="140075" cy="1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9998622" y="4097630"/>
              <a:ext cx="41450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10004867" y="5245839"/>
              <a:ext cx="27392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10279570" y="4234108"/>
              <a:ext cx="0" cy="101571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10279570" y="4259720"/>
              <a:ext cx="14007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6805594" y="2891743"/>
              <a:ext cx="53241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ight Arrow 71"/>
            <p:cNvSpPr/>
            <p:nvPr/>
          </p:nvSpPr>
          <p:spPr>
            <a:xfrm flipV="1">
              <a:off x="11475700" y="4007106"/>
              <a:ext cx="225045" cy="905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8533988" y="2611364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8533988" y="3134267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8670273" y="2834952"/>
              <a:ext cx="0" cy="28049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8526983" y="3986839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8533210" y="3809415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8533210" y="4332053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8553277" y="5164716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8548930" y="4987293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8559504" y="5509930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8657770" y="4029843"/>
              <a:ext cx="0" cy="28018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8692639" y="5206635"/>
              <a:ext cx="0" cy="28018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/>
            <p:cNvGrpSpPr/>
            <p:nvPr/>
          </p:nvGrpSpPr>
          <p:grpSpPr>
            <a:xfrm>
              <a:off x="5785043" y="2571207"/>
              <a:ext cx="1093246" cy="617171"/>
              <a:chOff x="1269328" y="235659"/>
              <a:chExt cx="891868" cy="488157"/>
            </a:xfrm>
          </p:grpSpPr>
          <p:sp>
            <p:nvSpPr>
              <p:cNvPr id="96" name="Cube 95"/>
              <p:cNvSpPr/>
              <p:nvPr/>
            </p:nvSpPr>
            <p:spPr>
              <a:xfrm>
                <a:off x="1351572" y="389715"/>
                <a:ext cx="809624" cy="334101"/>
              </a:xfrm>
              <a:prstGeom prst="cube">
                <a:avLst>
                  <a:gd name="adj" fmla="val 9994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" name="Cube 96"/>
              <p:cNvSpPr/>
              <p:nvPr/>
            </p:nvSpPr>
            <p:spPr>
              <a:xfrm>
                <a:off x="1333499" y="344575"/>
                <a:ext cx="808990" cy="334010"/>
              </a:xfrm>
              <a:prstGeom prst="cube">
                <a:avLst>
                  <a:gd name="adj" fmla="val 9994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Cube 97"/>
              <p:cNvSpPr/>
              <p:nvPr/>
            </p:nvSpPr>
            <p:spPr>
              <a:xfrm>
                <a:off x="1305643" y="282364"/>
                <a:ext cx="808990" cy="334010"/>
              </a:xfrm>
              <a:prstGeom prst="cube">
                <a:avLst>
                  <a:gd name="adj" fmla="val 9994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Cube 98"/>
              <p:cNvSpPr/>
              <p:nvPr/>
            </p:nvSpPr>
            <p:spPr>
              <a:xfrm>
                <a:off x="1269328" y="235659"/>
                <a:ext cx="808990" cy="334010"/>
              </a:xfrm>
              <a:prstGeom prst="cube">
                <a:avLst>
                  <a:gd name="adj" fmla="val 9994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5928188" y="3597129"/>
              <a:ext cx="848509" cy="803974"/>
              <a:chOff x="1432499" y="975559"/>
              <a:chExt cx="692212" cy="635911"/>
            </a:xfrm>
          </p:grpSpPr>
          <p:sp>
            <p:nvSpPr>
              <p:cNvPr id="92" name="Cube 91"/>
              <p:cNvSpPr/>
              <p:nvPr/>
            </p:nvSpPr>
            <p:spPr>
              <a:xfrm>
                <a:off x="1432499" y="975559"/>
                <a:ext cx="553424" cy="494914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  <p:sp>
            <p:nvSpPr>
              <p:cNvPr id="93" name="Cube 92"/>
              <p:cNvSpPr/>
              <p:nvPr/>
            </p:nvSpPr>
            <p:spPr>
              <a:xfrm>
                <a:off x="1476063" y="1017872"/>
                <a:ext cx="553085" cy="494665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94" name="Cube 93"/>
              <p:cNvSpPr/>
              <p:nvPr/>
            </p:nvSpPr>
            <p:spPr>
              <a:xfrm>
                <a:off x="1525233" y="1070546"/>
                <a:ext cx="553085" cy="494665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95" name="Cube 94"/>
              <p:cNvSpPr/>
              <p:nvPr/>
            </p:nvSpPr>
            <p:spPr>
              <a:xfrm>
                <a:off x="1571626" y="1116805"/>
                <a:ext cx="553085" cy="494665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6155597" y="4560880"/>
              <a:ext cx="579271" cy="1279920"/>
              <a:chOff x="1571626" y="1904825"/>
              <a:chExt cx="472568" cy="1012365"/>
            </a:xfrm>
          </p:grpSpPr>
          <p:sp>
            <p:nvSpPr>
              <p:cNvPr id="88" name="Cube 87"/>
              <p:cNvSpPr/>
              <p:nvPr/>
            </p:nvSpPr>
            <p:spPr>
              <a:xfrm>
                <a:off x="1571626" y="1904825"/>
                <a:ext cx="314324" cy="827242"/>
              </a:xfrm>
              <a:prstGeom prst="cube">
                <a:avLst>
                  <a:gd name="adj" fmla="val 10000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Cube 88"/>
              <p:cNvSpPr/>
              <p:nvPr/>
            </p:nvSpPr>
            <p:spPr>
              <a:xfrm>
                <a:off x="1625840" y="1961093"/>
                <a:ext cx="313690" cy="826770"/>
              </a:xfrm>
              <a:prstGeom prst="cube">
                <a:avLst>
                  <a:gd name="adj" fmla="val 10000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Cube 89"/>
              <p:cNvSpPr/>
              <p:nvPr/>
            </p:nvSpPr>
            <p:spPr>
              <a:xfrm>
                <a:off x="1682796" y="2007863"/>
                <a:ext cx="313690" cy="826770"/>
              </a:xfrm>
              <a:prstGeom prst="cube">
                <a:avLst>
                  <a:gd name="adj" fmla="val 10000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Cube 90"/>
              <p:cNvSpPr/>
              <p:nvPr/>
            </p:nvSpPr>
            <p:spPr>
              <a:xfrm>
                <a:off x="1730504" y="2090420"/>
                <a:ext cx="313690" cy="826770"/>
              </a:xfrm>
              <a:prstGeom prst="cube">
                <a:avLst>
                  <a:gd name="adj" fmla="val 10000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7" name="Text Box 2"/>
            <p:cNvSpPr txBox="1">
              <a:spLocks noChangeArrowheads="1"/>
            </p:cNvSpPr>
            <p:nvPr/>
          </p:nvSpPr>
          <p:spPr bwMode="auto">
            <a:xfrm>
              <a:off x="6464161" y="5189881"/>
              <a:ext cx="244411" cy="22880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miter lim="800000"/>
            </a:ln>
          </p:spPr>
          <p:txBody>
            <a:bodyPr rot="0" vert="horz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</p:grpSp>
      <p:sp>
        <p:nvSpPr>
          <p:cNvPr id="4" name="Cloud Callout 3"/>
          <p:cNvSpPr/>
          <p:nvPr/>
        </p:nvSpPr>
        <p:spPr>
          <a:xfrm>
            <a:off x="6589118" y="3306640"/>
            <a:ext cx="803141" cy="1798965"/>
          </a:xfrm>
          <a:prstGeom prst="cloudCallout">
            <a:avLst>
              <a:gd name="adj1" fmla="val -201246"/>
              <a:gd name="adj2" fmla="val -519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July 20-24, 2019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0EA80-1CE2-45B8-8016-32D5E0D8DA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4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20" grpId="0" animBg="1"/>
      <p:bldP spid="2" grpId="0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Canvas 1358"/>
          <p:cNvGrpSpPr/>
          <p:nvPr/>
        </p:nvGrpSpPr>
        <p:grpSpPr>
          <a:xfrm>
            <a:off x="2031175" y="0"/>
            <a:ext cx="7976425" cy="6858000"/>
            <a:chOff x="-21784" y="0"/>
            <a:chExt cx="6625784" cy="6480175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6604000" cy="6480175"/>
            </a:xfrm>
            <a:prstGeom prst="rect">
              <a:avLst/>
            </a:prstGeom>
          </p:spPr>
        </p:sp>
        <p:grpSp>
          <p:nvGrpSpPr>
            <p:cNvPr id="6" name="Group 5"/>
            <p:cNvGrpSpPr/>
            <p:nvPr/>
          </p:nvGrpSpPr>
          <p:grpSpPr>
            <a:xfrm>
              <a:off x="-21784" y="56325"/>
              <a:ext cx="6549804" cy="6384777"/>
              <a:chOff x="-21784" y="56325"/>
              <a:chExt cx="6549804" cy="6384777"/>
            </a:xfrm>
          </p:grpSpPr>
          <p:sp>
            <p:nvSpPr>
              <p:cNvPr id="9" name="Text Box 2"/>
              <p:cNvSpPr txBox="1">
                <a:spLocks noChangeArrowheads="1"/>
              </p:cNvSpPr>
              <p:nvPr/>
            </p:nvSpPr>
            <p:spPr bwMode="auto">
              <a:xfrm>
                <a:off x="3521354" y="816175"/>
                <a:ext cx="385149" cy="23939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0.7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296798" y="3602619"/>
                <a:ext cx="596605" cy="327534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MS</a:t>
                </a:r>
                <a:r>
                  <a:rPr kumimoji="0" lang="en-US" sz="12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2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1" name="Right Arrow 10"/>
              <p:cNvSpPr/>
              <p:nvPr/>
            </p:nvSpPr>
            <p:spPr>
              <a:xfrm rot="5400000">
                <a:off x="513988" y="3443065"/>
                <a:ext cx="207592" cy="639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1129343" y="3930155"/>
                <a:ext cx="968780" cy="285606"/>
                <a:chOff x="0" y="3714499"/>
                <a:chExt cx="1537055" cy="492276"/>
              </a:xfrm>
            </p:grpSpPr>
            <p:sp>
              <p:nvSpPr>
                <p:cNvPr id="89" name="Left Brace 88"/>
                <p:cNvSpPr/>
                <p:nvPr/>
              </p:nvSpPr>
              <p:spPr>
                <a:xfrm>
                  <a:off x="0" y="3761421"/>
                  <a:ext cx="135171" cy="445354"/>
                </a:xfrm>
                <a:prstGeom prst="lef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Right Brace 89"/>
                <p:cNvSpPr/>
                <p:nvPr/>
              </p:nvSpPr>
              <p:spPr>
                <a:xfrm>
                  <a:off x="1449590" y="3714499"/>
                  <a:ext cx="87465" cy="434744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124284" y="3772823"/>
                  <a:ext cx="1345935" cy="413069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0.3, 0.7, 0.6,.., 0.9</a:t>
                  </a: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</p:grpSp>
          <p:sp>
            <p:nvSpPr>
              <p:cNvPr id="13" name="Text Box 2"/>
              <p:cNvSpPr txBox="1">
                <a:spLocks noChangeArrowheads="1"/>
              </p:cNvSpPr>
              <p:nvPr/>
            </p:nvSpPr>
            <p:spPr bwMode="auto">
              <a:xfrm>
                <a:off x="2218592" y="3898792"/>
                <a:ext cx="1883507" cy="36840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Slice level class scores Transformed to a feature vector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rPr>
                  <a:t> 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544059" y="2504554"/>
                <a:ext cx="449609" cy="10980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0.3</a:t>
                </a: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0.7</a:t>
                </a: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0.6</a:t>
                </a: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..</a:t>
                </a: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0.9</a:t>
                </a: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Up Arrow 14"/>
              <p:cNvSpPr/>
              <p:nvPr/>
            </p:nvSpPr>
            <p:spPr>
              <a:xfrm>
                <a:off x="1743098" y="3684098"/>
                <a:ext cx="50116" cy="278708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Right Arrow 15"/>
              <p:cNvSpPr/>
              <p:nvPr/>
            </p:nvSpPr>
            <p:spPr>
              <a:xfrm>
                <a:off x="2071088" y="3056158"/>
                <a:ext cx="275070" cy="457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Text Box 2"/>
              <p:cNvSpPr txBox="1">
                <a:spLocks noChangeArrowheads="1"/>
              </p:cNvSpPr>
              <p:nvPr/>
            </p:nvSpPr>
            <p:spPr bwMode="auto">
              <a:xfrm>
                <a:off x="2056524" y="3587700"/>
                <a:ext cx="831445" cy="21969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Transposed </a:t>
                </a: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8" name="Bent-Up Arrow 17"/>
              <p:cNvSpPr/>
              <p:nvPr/>
            </p:nvSpPr>
            <p:spPr>
              <a:xfrm rot="5400000">
                <a:off x="771798" y="3781706"/>
                <a:ext cx="150321" cy="484583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468233" y="2772080"/>
                <a:ext cx="612648" cy="557784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MP</a:t>
                </a:r>
                <a:r>
                  <a:rPr kumimoji="0" lang="en-US" sz="12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2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296472" y="1477604"/>
                <a:ext cx="596537" cy="32751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MS</a:t>
                </a:r>
                <a:r>
                  <a:rPr kumimoji="0" lang="en-US" sz="12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1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1" name="Text Box 2"/>
              <p:cNvSpPr txBox="1">
                <a:spLocks noChangeArrowheads="1"/>
              </p:cNvSpPr>
              <p:nvPr/>
            </p:nvSpPr>
            <p:spPr bwMode="auto">
              <a:xfrm>
                <a:off x="-21784" y="56325"/>
                <a:ext cx="994867" cy="4855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0" tIns="0" rIns="0" bIns="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+mn-cs"/>
                  </a:rPr>
                  <a:t> Slices from  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+mn-cs"/>
                  </a:rPr>
                  <a:t> XY-Perspective for      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+mn-cs"/>
                  </a:rPr>
                  <a:t> single 3D object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2" name="Right Arrow 21"/>
              <p:cNvSpPr/>
              <p:nvPr/>
            </p:nvSpPr>
            <p:spPr>
              <a:xfrm rot="5400000">
                <a:off x="513630" y="1318059"/>
                <a:ext cx="207582" cy="6394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1128922" y="1814606"/>
                <a:ext cx="1012728" cy="276108"/>
                <a:chOff x="949030" y="1621849"/>
                <a:chExt cx="1606971" cy="475929"/>
              </a:xfrm>
            </p:grpSpPr>
            <p:sp>
              <p:nvSpPr>
                <p:cNvPr id="86" name="Left Brace 85"/>
                <p:cNvSpPr/>
                <p:nvPr/>
              </p:nvSpPr>
              <p:spPr>
                <a:xfrm>
                  <a:off x="949030" y="1652424"/>
                  <a:ext cx="135171" cy="445354"/>
                </a:xfrm>
                <a:prstGeom prst="lef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Right Brace 86"/>
                <p:cNvSpPr/>
                <p:nvPr/>
              </p:nvSpPr>
              <p:spPr>
                <a:xfrm>
                  <a:off x="2388589" y="1621849"/>
                  <a:ext cx="167412" cy="434745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1073314" y="1663827"/>
                  <a:ext cx="1366931" cy="413069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0.5, 0.8, 0.4,.., 0.6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</p:grpSp>
          <p:sp>
            <p:nvSpPr>
              <p:cNvPr id="24" name="Text Box 2"/>
              <p:cNvSpPr txBox="1">
                <a:spLocks noChangeArrowheads="1"/>
              </p:cNvSpPr>
              <p:nvPr/>
            </p:nvSpPr>
            <p:spPr bwMode="auto">
              <a:xfrm>
                <a:off x="2249214" y="1773762"/>
                <a:ext cx="1802086" cy="3683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Slice level class scores Transformed to a feature vector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543591" y="379592"/>
                <a:ext cx="449558" cy="10980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0.5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0.8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0.4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..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0.6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6" name="Up Arrow 25"/>
              <p:cNvSpPr/>
              <p:nvPr/>
            </p:nvSpPr>
            <p:spPr>
              <a:xfrm>
                <a:off x="1742607" y="1559079"/>
                <a:ext cx="50110" cy="27869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Right Arrow 26"/>
              <p:cNvSpPr/>
              <p:nvPr/>
            </p:nvSpPr>
            <p:spPr>
              <a:xfrm>
                <a:off x="2070559" y="931169"/>
                <a:ext cx="303481" cy="457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Text Box 2"/>
              <p:cNvSpPr txBox="1">
                <a:spLocks noChangeArrowheads="1"/>
              </p:cNvSpPr>
              <p:nvPr/>
            </p:nvSpPr>
            <p:spPr bwMode="auto">
              <a:xfrm>
                <a:off x="2055997" y="1476863"/>
                <a:ext cx="799663" cy="20550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Transposed</a:t>
                </a: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pic>
            <p:nvPicPr>
              <p:cNvPr id="29" name="Picture 28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2129" y="559156"/>
                <a:ext cx="527041" cy="501751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0184" y="605364"/>
                <a:ext cx="527041" cy="501751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3676" y="654244"/>
                <a:ext cx="527041" cy="501751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8040" y="699285"/>
                <a:ext cx="527041" cy="501751"/>
              </a:xfrm>
              <a:prstGeom prst="rect">
                <a:avLst/>
              </a:prstGeom>
            </p:spPr>
          </p:pic>
          <p:sp>
            <p:nvSpPr>
              <p:cNvPr id="33" name="Bent-Up Arrow 32"/>
              <p:cNvSpPr/>
              <p:nvPr/>
            </p:nvSpPr>
            <p:spPr>
              <a:xfrm rot="5400000">
                <a:off x="771413" y="1656697"/>
                <a:ext cx="150314" cy="484528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2467625" y="647107"/>
                <a:ext cx="613379" cy="554538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MP</a:t>
                </a:r>
                <a:r>
                  <a:rPr kumimoji="0" lang="en-US" sz="12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1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309172" y="5776554"/>
                <a:ext cx="596537" cy="32751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MS</a:t>
                </a:r>
                <a:r>
                  <a:rPr kumimoji="0" lang="en-US" sz="12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3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36" name="Right Arrow 35"/>
              <p:cNvSpPr/>
              <p:nvPr/>
            </p:nvSpPr>
            <p:spPr>
              <a:xfrm rot="5400000">
                <a:off x="526331" y="5617009"/>
                <a:ext cx="207582" cy="6394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1141622" y="6122752"/>
                <a:ext cx="1019964" cy="266910"/>
                <a:chOff x="949030" y="1637703"/>
                <a:chExt cx="1618453" cy="460075"/>
              </a:xfrm>
            </p:grpSpPr>
            <p:sp>
              <p:nvSpPr>
                <p:cNvPr id="83" name="Left Brace 82"/>
                <p:cNvSpPr/>
                <p:nvPr/>
              </p:nvSpPr>
              <p:spPr>
                <a:xfrm>
                  <a:off x="949030" y="1652424"/>
                  <a:ext cx="135171" cy="445354"/>
                </a:xfrm>
                <a:prstGeom prst="lef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ight Brace 83"/>
                <p:cNvSpPr/>
                <p:nvPr/>
              </p:nvSpPr>
              <p:spPr>
                <a:xfrm>
                  <a:off x="2480019" y="1637703"/>
                  <a:ext cx="87464" cy="434745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1073314" y="1663825"/>
                  <a:ext cx="1369886" cy="413069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0.7, 0.5, 0.8,.., 0.7</a:t>
                  </a: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</p:grpSp>
          <p:sp>
            <p:nvSpPr>
              <p:cNvPr id="38" name="Text Box 2"/>
              <p:cNvSpPr txBox="1">
                <a:spLocks noChangeArrowheads="1"/>
              </p:cNvSpPr>
              <p:nvPr/>
            </p:nvSpPr>
            <p:spPr bwMode="auto">
              <a:xfrm>
                <a:off x="2249214" y="6072712"/>
                <a:ext cx="1840185" cy="3683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Slice level class scores Transformed to a feature vector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rPr>
                  <a:t> </a:t>
                </a:r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1556292" y="4678542"/>
                <a:ext cx="449558" cy="10980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0.7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0.5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0.8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..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0.7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0" name="Up Arrow 39"/>
              <p:cNvSpPr/>
              <p:nvPr/>
            </p:nvSpPr>
            <p:spPr>
              <a:xfrm>
                <a:off x="1755308" y="5858029"/>
                <a:ext cx="50110" cy="27869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Right Arrow 40"/>
              <p:cNvSpPr/>
              <p:nvPr/>
            </p:nvSpPr>
            <p:spPr>
              <a:xfrm>
                <a:off x="2083261" y="5230119"/>
                <a:ext cx="290218" cy="6626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Text Box 2"/>
              <p:cNvSpPr txBox="1">
                <a:spLocks noChangeArrowheads="1"/>
              </p:cNvSpPr>
              <p:nvPr/>
            </p:nvSpPr>
            <p:spPr bwMode="auto">
              <a:xfrm>
                <a:off x="2068698" y="5776553"/>
                <a:ext cx="819270" cy="20476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Transposed </a:t>
                </a: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3" name="Bent-Up Arrow 42"/>
              <p:cNvSpPr/>
              <p:nvPr/>
            </p:nvSpPr>
            <p:spPr>
              <a:xfrm rot="5400000">
                <a:off x="784113" y="5955647"/>
                <a:ext cx="150314" cy="484528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2480326" y="4946056"/>
                <a:ext cx="612648" cy="557784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MP</a:t>
                </a:r>
                <a:r>
                  <a:rPr kumimoji="0" lang="en-US" sz="12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3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pic>
            <p:nvPicPr>
              <p:cNvPr id="45" name="Picture 4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531" y="2652975"/>
                <a:ext cx="537550" cy="513878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129" y="2694600"/>
                <a:ext cx="537210" cy="513715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884" y="2732700"/>
                <a:ext cx="537210" cy="513715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9700" y="2789850"/>
                <a:ext cx="537210" cy="513715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129" y="4866757"/>
                <a:ext cx="549925" cy="485279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884" y="4910750"/>
                <a:ext cx="549910" cy="48514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171" y="4955200"/>
                <a:ext cx="549910" cy="485140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514" y="5018700"/>
                <a:ext cx="549910" cy="485140"/>
              </a:xfrm>
              <a:prstGeom prst="rect">
                <a:avLst/>
              </a:prstGeom>
            </p:spPr>
          </p:pic>
          <p:sp>
            <p:nvSpPr>
              <p:cNvPr id="53" name="Right Arrow 52"/>
              <p:cNvSpPr/>
              <p:nvPr/>
            </p:nvSpPr>
            <p:spPr>
              <a:xfrm>
                <a:off x="3140355" y="930794"/>
                <a:ext cx="328000" cy="45719"/>
              </a:xfrm>
              <a:prstGeom prst="rightArrow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Left Brace 53"/>
              <p:cNvSpPr/>
              <p:nvPr/>
            </p:nvSpPr>
            <p:spPr>
              <a:xfrm>
                <a:off x="3521354" y="829991"/>
                <a:ext cx="85090" cy="25781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Right Brace 54"/>
              <p:cNvSpPr/>
              <p:nvPr/>
            </p:nvSpPr>
            <p:spPr>
              <a:xfrm>
                <a:off x="3788054" y="829991"/>
                <a:ext cx="54610" cy="252095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Text Box 2"/>
              <p:cNvSpPr txBox="1">
                <a:spLocks noChangeArrowheads="1"/>
              </p:cNvSpPr>
              <p:nvPr/>
            </p:nvSpPr>
            <p:spPr bwMode="auto">
              <a:xfrm>
                <a:off x="3515004" y="2946732"/>
                <a:ext cx="384810" cy="23939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0.8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57" name="Left Brace 56"/>
              <p:cNvSpPr/>
              <p:nvPr/>
            </p:nvSpPr>
            <p:spPr>
              <a:xfrm>
                <a:off x="3515004" y="2960702"/>
                <a:ext cx="85090" cy="25781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Right Brace 57"/>
              <p:cNvSpPr/>
              <p:nvPr/>
            </p:nvSpPr>
            <p:spPr>
              <a:xfrm>
                <a:off x="3781704" y="2960702"/>
                <a:ext cx="54610" cy="252095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Text Box 2"/>
              <p:cNvSpPr txBox="1">
                <a:spLocks noChangeArrowheads="1"/>
              </p:cNvSpPr>
              <p:nvPr/>
            </p:nvSpPr>
            <p:spPr bwMode="auto">
              <a:xfrm>
                <a:off x="3521354" y="5166244"/>
                <a:ext cx="384810" cy="23939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0.7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60" name="Left Brace 59"/>
              <p:cNvSpPr/>
              <p:nvPr/>
            </p:nvSpPr>
            <p:spPr>
              <a:xfrm>
                <a:off x="3521354" y="5180214"/>
                <a:ext cx="85090" cy="25781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Right Brace 60"/>
              <p:cNvSpPr/>
              <p:nvPr/>
            </p:nvSpPr>
            <p:spPr>
              <a:xfrm>
                <a:off x="3788054" y="5180214"/>
                <a:ext cx="54610" cy="252095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Text Box 2"/>
              <p:cNvSpPr txBox="1">
                <a:spLocks noChangeArrowheads="1"/>
              </p:cNvSpPr>
              <p:nvPr/>
            </p:nvSpPr>
            <p:spPr bwMode="auto">
              <a:xfrm>
                <a:off x="3197017" y="340420"/>
                <a:ext cx="987261" cy="41006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XY- Perspective level prediction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63" name="Text Box 2"/>
              <p:cNvSpPr txBox="1">
                <a:spLocks noChangeArrowheads="1"/>
              </p:cNvSpPr>
              <p:nvPr/>
            </p:nvSpPr>
            <p:spPr bwMode="auto">
              <a:xfrm>
                <a:off x="3129548" y="2463873"/>
                <a:ext cx="1014932" cy="41616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XZ - Perspective level prediction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64" name="Text Box 2"/>
              <p:cNvSpPr txBox="1">
                <a:spLocks noChangeArrowheads="1"/>
              </p:cNvSpPr>
              <p:nvPr/>
            </p:nvSpPr>
            <p:spPr bwMode="auto">
              <a:xfrm>
                <a:off x="3160280" y="4766949"/>
                <a:ext cx="990409" cy="35163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YZ - Perspective level prediction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65" name="Right Arrow 64"/>
              <p:cNvSpPr/>
              <p:nvPr/>
            </p:nvSpPr>
            <p:spPr>
              <a:xfrm>
                <a:off x="3140354" y="3070744"/>
                <a:ext cx="327660" cy="45085"/>
              </a:xfrm>
              <a:prstGeom prst="rightArrow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Right Arrow 65"/>
              <p:cNvSpPr/>
              <p:nvPr/>
            </p:nvSpPr>
            <p:spPr>
              <a:xfrm>
                <a:off x="3140354" y="5286894"/>
                <a:ext cx="327660" cy="45085"/>
              </a:xfrm>
              <a:prstGeom prst="rightArrow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3877802" y="947563"/>
                <a:ext cx="336499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4191595" y="958063"/>
                <a:ext cx="0" cy="1932681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H="1" flipV="1">
                <a:off x="3869093" y="5296380"/>
                <a:ext cx="355975" cy="635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4225068" y="3257333"/>
                <a:ext cx="0" cy="2029421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1" name="Right Arrow 70"/>
              <p:cNvSpPr/>
              <p:nvPr/>
            </p:nvSpPr>
            <p:spPr>
              <a:xfrm flipV="1">
                <a:off x="3869093" y="3070106"/>
                <a:ext cx="511445" cy="45719"/>
              </a:xfrm>
              <a:prstGeom prst="rightArrow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" name="Right Arrow 71"/>
              <p:cNvSpPr/>
              <p:nvPr/>
            </p:nvSpPr>
            <p:spPr>
              <a:xfrm>
                <a:off x="4184278" y="2876096"/>
                <a:ext cx="196260" cy="45719"/>
              </a:xfrm>
              <a:prstGeom prst="rightArrow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" name="Right Arrow 72"/>
              <p:cNvSpPr/>
              <p:nvPr/>
            </p:nvSpPr>
            <p:spPr>
              <a:xfrm>
                <a:off x="4214301" y="3257333"/>
                <a:ext cx="175565" cy="45719"/>
              </a:xfrm>
              <a:prstGeom prst="rightArrow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5043657" y="2718455"/>
                <a:ext cx="808504" cy="660850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MV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75" name="Rounded Rectangle 74"/>
              <p:cNvSpPr/>
              <p:nvPr/>
            </p:nvSpPr>
            <p:spPr>
              <a:xfrm>
                <a:off x="4412308" y="2729032"/>
                <a:ext cx="377684" cy="684157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0.7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0.8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0.7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76" name="Right Arrow 75"/>
              <p:cNvSpPr/>
              <p:nvPr/>
            </p:nvSpPr>
            <p:spPr>
              <a:xfrm>
                <a:off x="4824290" y="3050578"/>
                <a:ext cx="161644" cy="45719"/>
              </a:xfrm>
              <a:prstGeom prst="rightArrow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Right Arrow 76"/>
              <p:cNvSpPr/>
              <p:nvPr/>
            </p:nvSpPr>
            <p:spPr>
              <a:xfrm>
                <a:off x="5881086" y="3025659"/>
                <a:ext cx="185759" cy="45719"/>
              </a:xfrm>
              <a:prstGeom prst="rightArrow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Text Box 2"/>
              <p:cNvSpPr txBox="1">
                <a:spLocks noChangeArrowheads="1"/>
              </p:cNvSpPr>
              <p:nvPr/>
            </p:nvSpPr>
            <p:spPr bwMode="auto">
              <a:xfrm>
                <a:off x="6109299" y="2901938"/>
                <a:ext cx="384810" cy="23939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0.9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79" name="Left Brace 78"/>
              <p:cNvSpPr/>
              <p:nvPr/>
            </p:nvSpPr>
            <p:spPr>
              <a:xfrm>
                <a:off x="6109299" y="2915908"/>
                <a:ext cx="85090" cy="25781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Right Brace 79"/>
              <p:cNvSpPr/>
              <p:nvPr/>
            </p:nvSpPr>
            <p:spPr>
              <a:xfrm>
                <a:off x="6375999" y="2915908"/>
                <a:ext cx="54610" cy="252095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Text Box 2"/>
              <p:cNvSpPr txBox="1">
                <a:spLocks noChangeArrowheads="1"/>
              </p:cNvSpPr>
              <p:nvPr/>
            </p:nvSpPr>
            <p:spPr bwMode="auto">
              <a:xfrm>
                <a:off x="4842870" y="2241901"/>
                <a:ext cx="1275091" cy="41431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Times New Roman" panose="02020603050405020304" pitchFamily="18" charset="0"/>
                    <a:cs typeface="+mn-cs"/>
                  </a:rPr>
                  <a:t>Volume level fusion of multiple perspectives 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82" name="Text Box 2"/>
              <p:cNvSpPr txBox="1">
                <a:spLocks noChangeArrowheads="1"/>
              </p:cNvSpPr>
              <p:nvPr/>
            </p:nvSpPr>
            <p:spPr bwMode="auto">
              <a:xfrm>
                <a:off x="6040884" y="3218047"/>
                <a:ext cx="487136" cy="3764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Final Score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</p:grpSp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107149" y="2157473"/>
              <a:ext cx="952760" cy="4673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rot="0" vert="horz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+mn-cs"/>
                </a:rPr>
                <a:t> Slices from  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+mn-cs"/>
                </a:rPr>
                <a:t> XZ-Perspective for      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+mn-cs"/>
                </a:rPr>
                <a:t> single 3D object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8" name="Text Box 2"/>
            <p:cNvSpPr txBox="1">
              <a:spLocks noChangeArrowheads="1"/>
            </p:cNvSpPr>
            <p:nvPr/>
          </p:nvSpPr>
          <p:spPr bwMode="auto">
            <a:xfrm>
              <a:off x="172685" y="4286358"/>
              <a:ext cx="956237" cy="524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rot="0" vert="horz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+mn-cs"/>
                </a:rPr>
                <a:t> Slices from  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+mn-cs"/>
                </a:rPr>
                <a:t> YZ-Perspective for      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+mn-cs"/>
                </a:rPr>
                <a:t> single 3D object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July 20-24, 2019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0EA80-1CE2-45B8-8016-32D5E0D8DA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428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32% men &amp; 25% women of cancer deaths</a:t>
            </a:r>
          </a:p>
          <a:p>
            <a:r>
              <a:rPr lang="en-US" dirty="0" smtClean="0"/>
              <a:t>150, 000 deaths/year</a:t>
            </a:r>
          </a:p>
          <a:p>
            <a:r>
              <a:rPr lang="en-US" dirty="0" smtClean="0"/>
              <a:t>Need for a Computer Aided Detection System</a:t>
            </a:r>
          </a:p>
          <a:p>
            <a:pPr lvl="1"/>
            <a:r>
              <a:rPr lang="en-US" dirty="0" smtClean="0"/>
              <a:t>Early detection</a:t>
            </a:r>
          </a:p>
          <a:p>
            <a:pPr lvl="1"/>
            <a:r>
              <a:rPr lang="en-US" dirty="0" smtClean="0"/>
              <a:t>Overlook</a:t>
            </a:r>
          </a:p>
          <a:p>
            <a:pPr lvl="2"/>
            <a:r>
              <a:rPr lang="en-US" dirty="0" smtClean="0"/>
              <a:t>Too many images to go over</a:t>
            </a:r>
          </a:p>
          <a:p>
            <a:pPr lvl="3"/>
            <a:r>
              <a:rPr lang="en-US" dirty="0"/>
              <a:t>data explosion</a:t>
            </a:r>
            <a:endParaRPr lang="en-US" dirty="0" smtClean="0"/>
          </a:p>
          <a:p>
            <a:pPr lvl="2"/>
            <a:r>
              <a:rPr lang="en-US" dirty="0" smtClean="0"/>
              <a:t>Fatigue</a:t>
            </a:r>
          </a:p>
          <a:p>
            <a:pPr lvl="1"/>
            <a:r>
              <a:rPr lang="en-US" dirty="0" smtClean="0"/>
              <a:t>Second opinion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3C8524-BE6E-4696-A109-ED6E68FE1BB1}" type="slidenum">
              <a:rPr lang="en-US">
                <a:solidFill>
                  <a:prstClr val="black"/>
                </a:solidFill>
                <a:latin typeface="Lucida Sans Unicode"/>
              </a:rPr>
              <a:pPr/>
              <a:t>3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pic>
        <p:nvPicPr>
          <p:cNvPr id="9219" name="Picture 3" descr="See full 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63000" y="2590800"/>
            <a:ext cx="1447800" cy="2032000"/>
          </a:xfrm>
          <a:prstGeom prst="rect">
            <a:avLst/>
          </a:prstGeom>
          <a:noFill/>
        </p:spPr>
      </p:pic>
      <p:pic>
        <p:nvPicPr>
          <p:cNvPr id="9220" name="Picture 4" descr="C:\Documents and Settings\soysalom\Local Settings\Temporary Internet Files\Content.IE5\9VHKEHFL\MCj0280731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2514601"/>
            <a:ext cx="1028814" cy="1524000"/>
          </a:xfrm>
          <a:prstGeom prst="rect">
            <a:avLst/>
          </a:prstGeom>
          <a:noFill/>
        </p:spPr>
      </p:pic>
      <p:pic>
        <p:nvPicPr>
          <p:cNvPr id="9221" name="Picture 5" descr="C:\Documents and Settings\soysalom\Local Settings\Temporary Internet Files\Content.IE5\KDGQ5NRF\MCj0436009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4724401"/>
            <a:ext cx="2016125" cy="1793875"/>
          </a:xfrm>
          <a:prstGeom prst="rect">
            <a:avLst/>
          </a:prstGeom>
          <a:noFill/>
        </p:spPr>
      </p:pic>
      <p:sp>
        <p:nvSpPr>
          <p:cNvPr id="11" name="Oval Callout 10"/>
          <p:cNvSpPr/>
          <p:nvPr/>
        </p:nvSpPr>
        <p:spPr>
          <a:xfrm>
            <a:off x="7086600" y="4038600"/>
            <a:ext cx="1447800" cy="1066800"/>
          </a:xfrm>
          <a:prstGeom prst="wedgeEllipseCallout">
            <a:avLst>
              <a:gd name="adj1" fmla="val -76096"/>
              <a:gd name="adj2" fmla="val 541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Lucida Sans Unicode"/>
              </a:rPr>
              <a:t>What do you think?</a:t>
            </a:r>
            <a:endParaRPr lang="en-US" dirty="0">
              <a:solidFill>
                <a:prstClr val="black"/>
              </a:solidFill>
              <a:latin typeface="Lucida Sans Unicode"/>
            </a:endParaRPr>
          </a:p>
        </p:txBody>
      </p:sp>
      <p:pic>
        <p:nvPicPr>
          <p:cNvPr id="15" name="Picture 2" descr="C:\Documents and Settings\soysalom\Local Settings\Temporary Internet Files\Content.IE5\0IAC6DMK\MCj0230575000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58201" y="4648200"/>
            <a:ext cx="1471277" cy="17930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395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9768199" y="2031826"/>
            <a:ext cx="863609" cy="71466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itle 3"/>
          <p:cNvSpPr>
            <a:spLocks noGrp="1"/>
          </p:cNvSpPr>
          <p:nvPr>
            <p:ph type="title"/>
          </p:nvPr>
        </p:nvSpPr>
        <p:spPr>
          <a:xfrm>
            <a:off x="819438" y="883747"/>
            <a:ext cx="5886977" cy="971738"/>
          </a:xfrm>
        </p:spPr>
        <p:txBody>
          <a:bodyPr>
            <a:normAutofit fontScale="90000"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4000" dirty="0">
                <a:latin typeface="+mn-lt"/>
              </a:rPr>
              <a:t>Slice module (MS)</a:t>
            </a:r>
            <a:r>
              <a:rPr lang="en-US" sz="40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4000" dirty="0">
                <a:latin typeface="+mn-lt"/>
              </a:rPr>
              <a:t>is a DCNN</a:t>
            </a:r>
            <a:r>
              <a:rPr lang="en-US" sz="2800" dirty="0">
                <a:latin typeface="+mn-lt"/>
              </a:rPr>
              <a:t/>
            </a:r>
            <a:br>
              <a:rPr lang="en-US" sz="2800" dirty="0">
                <a:latin typeface="+mn-lt"/>
              </a:rPr>
            </a:br>
            <a:endParaRPr lang="en-US" sz="2800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64906" y="2246877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Slice Module (MS)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8245171" y="763822"/>
            <a:ext cx="3969425" cy="2026869"/>
            <a:chOff x="4229109" y="2233056"/>
            <a:chExt cx="7556500" cy="3688167"/>
          </a:xfrm>
        </p:grpSpPr>
        <p:sp>
          <p:nvSpPr>
            <p:cNvPr id="132" name="Rectangle 131"/>
            <p:cNvSpPr/>
            <p:nvPr/>
          </p:nvSpPr>
          <p:spPr>
            <a:xfrm>
              <a:off x="4229109" y="2233056"/>
              <a:ext cx="7556500" cy="3688167"/>
            </a:xfrm>
            <a:prstGeom prst="rect">
              <a:avLst/>
            </a:prstGeom>
          </p:spPr>
        </p:sp>
        <p:sp>
          <p:nvSpPr>
            <p:cNvPr id="133" name="Right Arrow 132"/>
            <p:cNvSpPr/>
            <p:nvPr/>
          </p:nvSpPr>
          <p:spPr>
            <a:xfrm>
              <a:off x="5244892" y="3943068"/>
              <a:ext cx="618811" cy="1065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Cube 133"/>
            <p:cNvSpPr/>
            <p:nvPr/>
          </p:nvSpPr>
          <p:spPr>
            <a:xfrm>
              <a:off x="4305000" y="3533493"/>
              <a:ext cx="817299" cy="843100"/>
            </a:xfrm>
            <a:prstGeom prst="cube">
              <a:avLst>
                <a:gd name="adj" fmla="val 28796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Right Arrow 134"/>
            <p:cNvSpPr/>
            <p:nvPr/>
          </p:nvSpPr>
          <p:spPr>
            <a:xfrm rot="20032858">
              <a:off x="5177483" y="3391591"/>
              <a:ext cx="720959" cy="1135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Right Arrow 135"/>
            <p:cNvSpPr/>
            <p:nvPr/>
          </p:nvSpPr>
          <p:spPr>
            <a:xfrm rot="1595554">
              <a:off x="5102820" y="4491711"/>
              <a:ext cx="811783" cy="10810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8846212" y="2462848"/>
              <a:ext cx="1146695" cy="8267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MP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7331507" y="2462235"/>
              <a:ext cx="1195842" cy="82680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MS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10413131" y="3644300"/>
              <a:ext cx="970631" cy="8597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MV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cxnSp>
          <p:nvCxnSpPr>
            <p:cNvPr id="140" name="Straight Arrow Connector 139"/>
            <p:cNvCxnSpPr/>
            <p:nvPr/>
          </p:nvCxnSpPr>
          <p:spPr>
            <a:xfrm>
              <a:off x="8527443" y="2788901"/>
              <a:ext cx="318863" cy="5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Rounded Rectangle 140"/>
            <p:cNvSpPr/>
            <p:nvPr/>
          </p:nvSpPr>
          <p:spPr>
            <a:xfrm>
              <a:off x="8845869" y="3645019"/>
              <a:ext cx="1146277" cy="82606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MP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2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42" name="Rounded Rectangle 141"/>
            <p:cNvSpPr/>
            <p:nvPr/>
          </p:nvSpPr>
          <p:spPr>
            <a:xfrm>
              <a:off x="7331507" y="3644216"/>
              <a:ext cx="1195303" cy="82606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MS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2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cxnSp>
          <p:nvCxnSpPr>
            <p:cNvPr id="143" name="Straight Arrow Connector 142"/>
            <p:cNvCxnSpPr/>
            <p:nvPr/>
          </p:nvCxnSpPr>
          <p:spPr>
            <a:xfrm>
              <a:off x="6797759" y="4049625"/>
              <a:ext cx="53263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ounded Rectangle 143"/>
            <p:cNvSpPr/>
            <p:nvPr/>
          </p:nvSpPr>
          <p:spPr>
            <a:xfrm>
              <a:off x="8852345" y="4812936"/>
              <a:ext cx="1146277" cy="82606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MP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3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45" name="Rounded Rectangle 144"/>
            <p:cNvSpPr/>
            <p:nvPr/>
          </p:nvSpPr>
          <p:spPr>
            <a:xfrm>
              <a:off x="7337983" y="4812133"/>
              <a:ext cx="1195303" cy="82606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MS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3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cxnSp>
          <p:nvCxnSpPr>
            <p:cNvPr id="146" name="Straight Arrow Connector 145"/>
            <p:cNvCxnSpPr/>
            <p:nvPr/>
          </p:nvCxnSpPr>
          <p:spPr>
            <a:xfrm>
              <a:off x="6762732" y="5217541"/>
              <a:ext cx="57380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9998622" y="2876104"/>
              <a:ext cx="274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10273056" y="2867671"/>
              <a:ext cx="0" cy="107743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10273056" y="3944984"/>
              <a:ext cx="140075" cy="1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V="1">
              <a:off x="9998622" y="4097630"/>
              <a:ext cx="41450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10004867" y="5245839"/>
              <a:ext cx="27392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10279570" y="4234108"/>
              <a:ext cx="0" cy="101571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10279570" y="4259720"/>
              <a:ext cx="14007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6805594" y="2891743"/>
              <a:ext cx="53241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Right Arrow 154"/>
            <p:cNvSpPr/>
            <p:nvPr/>
          </p:nvSpPr>
          <p:spPr>
            <a:xfrm flipV="1">
              <a:off x="11383760" y="4007106"/>
              <a:ext cx="316983" cy="831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56" name="Straight Arrow Connector 155"/>
            <p:cNvCxnSpPr/>
            <p:nvPr/>
          </p:nvCxnSpPr>
          <p:spPr>
            <a:xfrm>
              <a:off x="8533988" y="2611364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>
              <a:off x="8533988" y="3134267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8670273" y="2834952"/>
              <a:ext cx="0" cy="28049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8526983" y="3986839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>
              <a:off x="8533210" y="3809415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>
              <a:off x="8533210" y="4332053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>
              <a:off x="8553277" y="5164716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>
              <a:off x="8548930" y="4987293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>
              <a:off x="8559504" y="5509930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8657770" y="4029843"/>
              <a:ext cx="0" cy="28018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8692639" y="5206635"/>
              <a:ext cx="0" cy="28018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Group 166"/>
            <p:cNvGrpSpPr/>
            <p:nvPr/>
          </p:nvGrpSpPr>
          <p:grpSpPr>
            <a:xfrm>
              <a:off x="5785043" y="2571207"/>
              <a:ext cx="1093246" cy="617171"/>
              <a:chOff x="1269328" y="235659"/>
              <a:chExt cx="891868" cy="488157"/>
            </a:xfrm>
          </p:grpSpPr>
          <p:sp>
            <p:nvSpPr>
              <p:cNvPr id="180" name="Cube 179"/>
              <p:cNvSpPr/>
              <p:nvPr/>
            </p:nvSpPr>
            <p:spPr>
              <a:xfrm>
                <a:off x="1351572" y="389715"/>
                <a:ext cx="809624" cy="334101"/>
              </a:xfrm>
              <a:prstGeom prst="cube">
                <a:avLst>
                  <a:gd name="adj" fmla="val 9994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1" name="Cube 180"/>
              <p:cNvSpPr/>
              <p:nvPr/>
            </p:nvSpPr>
            <p:spPr>
              <a:xfrm>
                <a:off x="1333499" y="344575"/>
                <a:ext cx="808990" cy="334010"/>
              </a:xfrm>
              <a:prstGeom prst="cube">
                <a:avLst>
                  <a:gd name="adj" fmla="val 9994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Cube 181"/>
              <p:cNvSpPr/>
              <p:nvPr/>
            </p:nvSpPr>
            <p:spPr>
              <a:xfrm>
                <a:off x="1305643" y="282364"/>
                <a:ext cx="808990" cy="334010"/>
              </a:xfrm>
              <a:prstGeom prst="cube">
                <a:avLst>
                  <a:gd name="adj" fmla="val 9994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3" name="Cube 182"/>
              <p:cNvSpPr/>
              <p:nvPr/>
            </p:nvSpPr>
            <p:spPr>
              <a:xfrm>
                <a:off x="1269328" y="235659"/>
                <a:ext cx="808990" cy="334010"/>
              </a:xfrm>
              <a:prstGeom prst="cube">
                <a:avLst>
                  <a:gd name="adj" fmla="val 9994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68" name="Group 167"/>
            <p:cNvGrpSpPr/>
            <p:nvPr/>
          </p:nvGrpSpPr>
          <p:grpSpPr>
            <a:xfrm>
              <a:off x="5928188" y="3597129"/>
              <a:ext cx="848509" cy="803974"/>
              <a:chOff x="1432499" y="975559"/>
              <a:chExt cx="692212" cy="635911"/>
            </a:xfrm>
          </p:grpSpPr>
          <p:sp>
            <p:nvSpPr>
              <p:cNvPr id="176" name="Cube 175"/>
              <p:cNvSpPr/>
              <p:nvPr/>
            </p:nvSpPr>
            <p:spPr>
              <a:xfrm>
                <a:off x="1432499" y="975559"/>
                <a:ext cx="553424" cy="494914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  <p:sp>
            <p:nvSpPr>
              <p:cNvPr id="177" name="Cube 176"/>
              <p:cNvSpPr/>
              <p:nvPr/>
            </p:nvSpPr>
            <p:spPr>
              <a:xfrm>
                <a:off x="1476063" y="1017872"/>
                <a:ext cx="553085" cy="494665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8" name="Cube 177"/>
              <p:cNvSpPr/>
              <p:nvPr/>
            </p:nvSpPr>
            <p:spPr>
              <a:xfrm>
                <a:off x="1525233" y="1070546"/>
                <a:ext cx="553085" cy="494665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79" name="Cube 178"/>
              <p:cNvSpPr/>
              <p:nvPr/>
            </p:nvSpPr>
            <p:spPr>
              <a:xfrm>
                <a:off x="1571626" y="1116805"/>
                <a:ext cx="553085" cy="494665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6155597" y="4560880"/>
              <a:ext cx="579271" cy="1279920"/>
              <a:chOff x="1571626" y="1904825"/>
              <a:chExt cx="472568" cy="1012365"/>
            </a:xfrm>
          </p:grpSpPr>
          <p:sp>
            <p:nvSpPr>
              <p:cNvPr id="172" name="Cube 171"/>
              <p:cNvSpPr/>
              <p:nvPr/>
            </p:nvSpPr>
            <p:spPr>
              <a:xfrm>
                <a:off x="1571626" y="1904825"/>
                <a:ext cx="314324" cy="827242"/>
              </a:xfrm>
              <a:prstGeom prst="cube">
                <a:avLst>
                  <a:gd name="adj" fmla="val 10000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Cube 172"/>
              <p:cNvSpPr/>
              <p:nvPr/>
            </p:nvSpPr>
            <p:spPr>
              <a:xfrm>
                <a:off x="1625840" y="1961093"/>
                <a:ext cx="313690" cy="826770"/>
              </a:xfrm>
              <a:prstGeom prst="cube">
                <a:avLst>
                  <a:gd name="adj" fmla="val 10000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4" name="Cube 173"/>
              <p:cNvSpPr/>
              <p:nvPr/>
            </p:nvSpPr>
            <p:spPr>
              <a:xfrm>
                <a:off x="1682796" y="2007863"/>
                <a:ext cx="313690" cy="826770"/>
              </a:xfrm>
              <a:prstGeom prst="cube">
                <a:avLst>
                  <a:gd name="adj" fmla="val 10000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5" name="Cube 174"/>
              <p:cNvSpPr/>
              <p:nvPr/>
            </p:nvSpPr>
            <p:spPr>
              <a:xfrm>
                <a:off x="1730504" y="2090420"/>
                <a:ext cx="313690" cy="826770"/>
              </a:xfrm>
              <a:prstGeom prst="cube">
                <a:avLst>
                  <a:gd name="adj" fmla="val 10000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1" name="Text Box 2"/>
            <p:cNvSpPr txBox="1">
              <a:spLocks noChangeArrowheads="1"/>
            </p:cNvSpPr>
            <p:nvPr/>
          </p:nvSpPr>
          <p:spPr bwMode="auto">
            <a:xfrm>
              <a:off x="6464161" y="5189881"/>
              <a:ext cx="244411" cy="22880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miter lim="800000"/>
            </a:ln>
          </p:spPr>
          <p:txBody>
            <a:bodyPr rot="0" vert="horz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837822" y="1984932"/>
            <a:ext cx="8875346" cy="3817467"/>
            <a:chOff x="762339" y="2608500"/>
            <a:chExt cx="8875346" cy="3817467"/>
          </a:xfrm>
        </p:grpSpPr>
        <p:grpSp>
          <p:nvGrpSpPr>
            <p:cNvPr id="184" name="Canvas 1246"/>
            <p:cNvGrpSpPr/>
            <p:nvPr/>
          </p:nvGrpSpPr>
          <p:grpSpPr>
            <a:xfrm>
              <a:off x="762339" y="2608500"/>
              <a:ext cx="8349473" cy="3817467"/>
              <a:chOff x="0" y="0"/>
              <a:chExt cx="6257499" cy="2752725"/>
            </a:xfrm>
          </p:grpSpPr>
          <p:sp>
            <p:nvSpPr>
              <p:cNvPr id="185" name="Rectangle 184"/>
              <p:cNvSpPr/>
              <p:nvPr/>
            </p:nvSpPr>
            <p:spPr>
              <a:xfrm>
                <a:off x="0" y="0"/>
                <a:ext cx="6249976" cy="2752725"/>
              </a:xfrm>
              <a:prstGeom prst="rect">
                <a:avLst/>
              </a:prstGeom>
            </p:spPr>
          </p:sp>
          <p:grpSp>
            <p:nvGrpSpPr>
              <p:cNvPr id="186" name="Group 185"/>
              <p:cNvGrpSpPr/>
              <p:nvPr/>
            </p:nvGrpSpPr>
            <p:grpSpPr>
              <a:xfrm>
                <a:off x="14279" y="311837"/>
                <a:ext cx="6243220" cy="2231665"/>
                <a:chOff x="14279" y="284321"/>
                <a:chExt cx="6243220" cy="1671930"/>
              </a:xfrm>
            </p:grpSpPr>
            <p:sp>
              <p:nvSpPr>
                <p:cNvPr id="187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771009" y="1008558"/>
                  <a:ext cx="319405" cy="167640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56x56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88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108308" y="1041578"/>
                  <a:ext cx="319458" cy="167677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56x56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89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5618639" y="773520"/>
                  <a:ext cx="638860" cy="118791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Output Layer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90" name="Text Box 2"/>
                <p:cNvSpPr txBox="1">
                  <a:spLocks noChangeArrowheads="1"/>
                </p:cNvSpPr>
                <p:nvPr/>
              </p:nvSpPr>
              <p:spPr bwMode="auto">
                <a:xfrm rot="18828946">
                  <a:off x="64933" y="448010"/>
                  <a:ext cx="485025" cy="190269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Input image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rPr>
                    <a:t> </a:t>
                  </a:r>
                </a:p>
              </p:txBody>
            </p:sp>
            <p:sp>
              <p:nvSpPr>
                <p:cNvPr id="191" name="Text Box 2"/>
                <p:cNvSpPr txBox="1">
                  <a:spLocks noChangeArrowheads="1"/>
                </p:cNvSpPr>
                <p:nvPr/>
              </p:nvSpPr>
              <p:spPr bwMode="auto">
                <a:xfrm rot="18942571">
                  <a:off x="473181" y="469624"/>
                  <a:ext cx="621159" cy="121913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Convolution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92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1362723" y="1038532"/>
                  <a:ext cx="319405" cy="167640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28x28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93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2020991" y="994442"/>
                  <a:ext cx="319405" cy="167005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28x28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94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5049261" y="1073942"/>
                  <a:ext cx="195580" cy="95868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2x2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95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4617839" y="1089135"/>
                  <a:ext cx="195580" cy="99647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4x4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96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4016549" y="1079815"/>
                  <a:ext cx="196102" cy="130269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6x6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97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3345057" y="1051487"/>
                  <a:ext cx="319405" cy="166370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12x12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98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2674989" y="1008099"/>
                  <a:ext cx="319405" cy="167005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14x14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199" name="Group 198"/>
                <p:cNvGrpSpPr/>
                <p:nvPr/>
              </p:nvGrpSpPr>
              <p:grpSpPr>
                <a:xfrm>
                  <a:off x="14279" y="538153"/>
                  <a:ext cx="448060" cy="1121511"/>
                  <a:chOff x="542925" y="538163"/>
                  <a:chExt cx="542925" cy="798223"/>
                </a:xfrm>
              </p:grpSpPr>
              <p:cxnSp>
                <p:nvCxnSpPr>
                  <p:cNvPr id="530" name="Straight Connector 529"/>
                  <p:cNvCxnSpPr/>
                  <p:nvPr/>
                </p:nvCxnSpPr>
                <p:spPr>
                  <a:xfrm flipV="1">
                    <a:off x="542925" y="538163"/>
                    <a:ext cx="542925" cy="26670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1" name="Straight Connector 530"/>
                  <p:cNvCxnSpPr/>
                  <p:nvPr/>
                </p:nvCxnSpPr>
                <p:spPr>
                  <a:xfrm flipV="1">
                    <a:off x="542925" y="1069128"/>
                    <a:ext cx="542925" cy="26606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Straight Connector 531"/>
                  <p:cNvCxnSpPr/>
                  <p:nvPr/>
                </p:nvCxnSpPr>
                <p:spPr>
                  <a:xfrm>
                    <a:off x="542925" y="804871"/>
                    <a:ext cx="0" cy="53151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3" name="Straight Connector 532"/>
                  <p:cNvCxnSpPr/>
                  <p:nvPr/>
                </p:nvCxnSpPr>
                <p:spPr>
                  <a:xfrm>
                    <a:off x="1085850" y="538260"/>
                    <a:ext cx="0" cy="53086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0" name="Group 199"/>
                <p:cNvGrpSpPr/>
                <p:nvPr/>
              </p:nvGrpSpPr>
              <p:grpSpPr>
                <a:xfrm>
                  <a:off x="550425" y="505355"/>
                  <a:ext cx="579813" cy="1142554"/>
                  <a:chOff x="669497" y="505355"/>
                  <a:chExt cx="579813" cy="1142554"/>
                </a:xfrm>
              </p:grpSpPr>
              <p:grpSp>
                <p:nvGrpSpPr>
                  <p:cNvPr id="513" name="Group 512"/>
                  <p:cNvGrpSpPr/>
                  <p:nvPr/>
                </p:nvGrpSpPr>
                <p:grpSpPr>
                  <a:xfrm>
                    <a:off x="669497" y="505456"/>
                    <a:ext cx="579813" cy="1142453"/>
                    <a:chOff x="766696" y="375566"/>
                    <a:chExt cx="579813" cy="1142453"/>
                  </a:xfrm>
                </p:grpSpPr>
                <p:grpSp>
                  <p:nvGrpSpPr>
                    <p:cNvPr id="516" name="Group 515"/>
                    <p:cNvGrpSpPr/>
                    <p:nvPr/>
                  </p:nvGrpSpPr>
                  <p:grpSpPr>
                    <a:xfrm>
                      <a:off x="766696" y="375566"/>
                      <a:ext cx="511101" cy="1134692"/>
                      <a:chOff x="766696" y="375566"/>
                      <a:chExt cx="511101" cy="1134692"/>
                    </a:xfrm>
                  </p:grpSpPr>
                  <p:grpSp>
                    <p:nvGrpSpPr>
                      <p:cNvPr id="522" name="Group 521"/>
                      <p:cNvGrpSpPr/>
                      <p:nvPr/>
                    </p:nvGrpSpPr>
                    <p:grpSpPr>
                      <a:xfrm>
                        <a:off x="766696" y="375566"/>
                        <a:ext cx="447675" cy="1120775"/>
                        <a:chOff x="0" y="0"/>
                        <a:chExt cx="542925" cy="798223"/>
                      </a:xfrm>
                    </p:grpSpPr>
                    <p:cxnSp>
                      <p:nvCxnSpPr>
                        <p:cNvPr id="527" name="Straight Connector 526"/>
                        <p:cNvCxnSpPr/>
                        <p:nvPr/>
                      </p:nvCxnSpPr>
                      <p:spPr>
                        <a:xfrm flipV="1">
                          <a:off x="0" y="0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8" name="Straight Connector 527"/>
                        <p:cNvCxnSpPr/>
                        <p:nvPr/>
                      </p:nvCxnSpPr>
                      <p:spPr>
                        <a:xfrm flipV="1">
                          <a:off x="0" y="759111"/>
                          <a:ext cx="76921" cy="37689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9" name="Straight Connector 528"/>
                        <p:cNvCxnSpPr/>
                        <p:nvPr/>
                      </p:nvCxnSpPr>
                      <p:spPr>
                        <a:xfrm>
                          <a:off x="0" y="266708"/>
                          <a:ext cx="0" cy="53151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523" name="Group 522"/>
                      <p:cNvGrpSpPr/>
                      <p:nvPr/>
                    </p:nvGrpSpPr>
                    <p:grpSpPr>
                      <a:xfrm>
                        <a:off x="830122" y="389484"/>
                        <a:ext cx="447675" cy="1120774"/>
                        <a:chOff x="0" y="0"/>
                        <a:chExt cx="542925" cy="798223"/>
                      </a:xfrm>
                    </p:grpSpPr>
                    <p:cxnSp>
                      <p:nvCxnSpPr>
                        <p:cNvPr id="524" name="Straight Connector 523"/>
                        <p:cNvCxnSpPr/>
                        <p:nvPr/>
                      </p:nvCxnSpPr>
                      <p:spPr>
                        <a:xfrm flipV="1">
                          <a:off x="0" y="0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5" name="Straight Connector 524"/>
                        <p:cNvCxnSpPr/>
                        <p:nvPr/>
                      </p:nvCxnSpPr>
                      <p:spPr>
                        <a:xfrm flipV="1">
                          <a:off x="0" y="755967"/>
                          <a:ext cx="83332" cy="4083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6" name="Straight Connector 525"/>
                        <p:cNvCxnSpPr/>
                        <p:nvPr/>
                      </p:nvCxnSpPr>
                      <p:spPr>
                        <a:xfrm>
                          <a:off x="0" y="266708"/>
                          <a:ext cx="0" cy="53151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517" name="Group 516"/>
                    <p:cNvGrpSpPr/>
                    <p:nvPr/>
                  </p:nvGrpSpPr>
                  <p:grpSpPr>
                    <a:xfrm>
                      <a:off x="898834" y="397879"/>
                      <a:ext cx="447675" cy="1120140"/>
                      <a:chOff x="0" y="0"/>
                      <a:chExt cx="542925" cy="798223"/>
                    </a:xfrm>
                  </p:grpSpPr>
                  <p:cxnSp>
                    <p:nvCxnSpPr>
                      <p:cNvPr id="518" name="Straight Connector 517"/>
                      <p:cNvCxnSpPr/>
                      <p:nvPr/>
                    </p:nvCxnSpPr>
                    <p:spPr>
                      <a:xfrm flipV="1">
                        <a:off x="0" y="0"/>
                        <a:ext cx="542925" cy="266700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9" name="Straight Connector 518"/>
                      <p:cNvCxnSpPr/>
                      <p:nvPr/>
                    </p:nvCxnSpPr>
                    <p:spPr>
                      <a:xfrm flipV="1">
                        <a:off x="0" y="530965"/>
                        <a:ext cx="542925" cy="26606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0" name="Straight Connector 519"/>
                      <p:cNvCxnSpPr/>
                      <p:nvPr/>
                    </p:nvCxnSpPr>
                    <p:spPr>
                      <a:xfrm>
                        <a:off x="0" y="266708"/>
                        <a:ext cx="0" cy="53151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1" name="Straight Connector 520"/>
                      <p:cNvCxnSpPr/>
                      <p:nvPr/>
                    </p:nvCxnSpPr>
                    <p:spPr>
                      <a:xfrm>
                        <a:off x="542925" y="97"/>
                        <a:ext cx="0" cy="530860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14" name="Straight Connector 513"/>
                  <p:cNvCxnSpPr/>
                  <p:nvPr/>
                </p:nvCxnSpPr>
                <p:spPr>
                  <a:xfrm>
                    <a:off x="1117172" y="505355"/>
                    <a:ext cx="0" cy="595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5" name="Straight Connector 514"/>
                  <p:cNvCxnSpPr/>
                  <p:nvPr/>
                </p:nvCxnSpPr>
                <p:spPr>
                  <a:xfrm>
                    <a:off x="1180598" y="519407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1" name="Group 200"/>
                <p:cNvGrpSpPr/>
                <p:nvPr/>
              </p:nvGrpSpPr>
              <p:grpSpPr>
                <a:xfrm>
                  <a:off x="1218860" y="644011"/>
                  <a:ext cx="470818" cy="908453"/>
                  <a:chOff x="0" y="0"/>
                  <a:chExt cx="579813" cy="1142554"/>
                </a:xfrm>
              </p:grpSpPr>
              <p:grpSp>
                <p:nvGrpSpPr>
                  <p:cNvPr id="496" name="Group 495"/>
                  <p:cNvGrpSpPr/>
                  <p:nvPr/>
                </p:nvGrpSpPr>
                <p:grpSpPr>
                  <a:xfrm>
                    <a:off x="0" y="101"/>
                    <a:ext cx="579813" cy="1142453"/>
                    <a:chOff x="0" y="101"/>
                    <a:chExt cx="579813" cy="1142453"/>
                  </a:xfrm>
                </p:grpSpPr>
                <p:grpSp>
                  <p:nvGrpSpPr>
                    <p:cNvPr id="499" name="Group 498"/>
                    <p:cNvGrpSpPr/>
                    <p:nvPr/>
                  </p:nvGrpSpPr>
                  <p:grpSpPr>
                    <a:xfrm>
                      <a:off x="0" y="101"/>
                      <a:ext cx="511101" cy="1134692"/>
                      <a:chOff x="0" y="101"/>
                      <a:chExt cx="511101" cy="1134692"/>
                    </a:xfrm>
                  </p:grpSpPr>
                  <p:grpSp>
                    <p:nvGrpSpPr>
                      <p:cNvPr id="505" name="Group 504"/>
                      <p:cNvGrpSpPr/>
                      <p:nvPr/>
                    </p:nvGrpSpPr>
                    <p:grpSpPr>
                      <a:xfrm>
                        <a:off x="0" y="101"/>
                        <a:ext cx="447675" cy="1120775"/>
                        <a:chOff x="0" y="101"/>
                        <a:chExt cx="542925" cy="798223"/>
                      </a:xfrm>
                    </p:grpSpPr>
                    <p:cxnSp>
                      <p:nvCxnSpPr>
                        <p:cNvPr id="510" name="Straight Connector 509"/>
                        <p:cNvCxnSpPr/>
                        <p:nvPr/>
                      </p:nvCxnSpPr>
                      <p:spPr>
                        <a:xfrm flipV="1">
                          <a:off x="0" y="101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1" name="Straight Connector 510"/>
                        <p:cNvCxnSpPr/>
                        <p:nvPr/>
                      </p:nvCxnSpPr>
                      <p:spPr>
                        <a:xfrm flipV="1">
                          <a:off x="0" y="759212"/>
                          <a:ext cx="76921" cy="37689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2" name="Straight Connector 511"/>
                        <p:cNvCxnSpPr/>
                        <p:nvPr/>
                      </p:nvCxnSpPr>
                      <p:spPr>
                        <a:xfrm>
                          <a:off x="0" y="266809"/>
                          <a:ext cx="0" cy="53151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506" name="Group 505"/>
                      <p:cNvGrpSpPr/>
                      <p:nvPr/>
                    </p:nvGrpSpPr>
                    <p:grpSpPr>
                      <a:xfrm>
                        <a:off x="63426" y="14019"/>
                        <a:ext cx="447675" cy="1120774"/>
                        <a:chOff x="63426" y="14019"/>
                        <a:chExt cx="542925" cy="798223"/>
                      </a:xfrm>
                    </p:grpSpPr>
                    <p:cxnSp>
                      <p:nvCxnSpPr>
                        <p:cNvPr id="507" name="Straight Connector 506"/>
                        <p:cNvCxnSpPr/>
                        <p:nvPr/>
                      </p:nvCxnSpPr>
                      <p:spPr>
                        <a:xfrm flipV="1">
                          <a:off x="63426" y="14019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8" name="Straight Connector 507"/>
                        <p:cNvCxnSpPr/>
                        <p:nvPr/>
                      </p:nvCxnSpPr>
                      <p:spPr>
                        <a:xfrm flipV="1">
                          <a:off x="63426" y="769986"/>
                          <a:ext cx="83331" cy="4083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9" name="Straight Connector 508"/>
                        <p:cNvCxnSpPr/>
                        <p:nvPr/>
                      </p:nvCxnSpPr>
                      <p:spPr>
                        <a:xfrm>
                          <a:off x="63426" y="280727"/>
                          <a:ext cx="0" cy="53151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500" name="Group 499"/>
                    <p:cNvGrpSpPr/>
                    <p:nvPr/>
                  </p:nvGrpSpPr>
                  <p:grpSpPr>
                    <a:xfrm>
                      <a:off x="132138" y="22414"/>
                      <a:ext cx="447675" cy="1120140"/>
                      <a:chOff x="132138" y="22414"/>
                      <a:chExt cx="542925" cy="798223"/>
                    </a:xfrm>
                  </p:grpSpPr>
                  <p:cxnSp>
                    <p:nvCxnSpPr>
                      <p:cNvPr id="501" name="Straight Connector 500"/>
                      <p:cNvCxnSpPr/>
                      <p:nvPr/>
                    </p:nvCxnSpPr>
                    <p:spPr>
                      <a:xfrm flipV="1">
                        <a:off x="132138" y="22414"/>
                        <a:ext cx="542925" cy="266700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2" name="Straight Connector 501"/>
                      <p:cNvCxnSpPr/>
                      <p:nvPr/>
                    </p:nvCxnSpPr>
                    <p:spPr>
                      <a:xfrm flipV="1">
                        <a:off x="132138" y="553379"/>
                        <a:ext cx="542925" cy="26606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3" name="Straight Connector 502"/>
                      <p:cNvCxnSpPr/>
                      <p:nvPr/>
                    </p:nvCxnSpPr>
                    <p:spPr>
                      <a:xfrm>
                        <a:off x="132138" y="289122"/>
                        <a:ext cx="0" cy="53151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4" name="Straight Connector 503"/>
                      <p:cNvCxnSpPr/>
                      <p:nvPr/>
                    </p:nvCxnSpPr>
                    <p:spPr>
                      <a:xfrm>
                        <a:off x="675063" y="22511"/>
                        <a:ext cx="0" cy="530860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497" name="Straight Connector 496"/>
                  <p:cNvCxnSpPr/>
                  <p:nvPr/>
                </p:nvCxnSpPr>
                <p:spPr>
                  <a:xfrm>
                    <a:off x="447675" y="0"/>
                    <a:ext cx="0" cy="595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Straight Connector 497"/>
                  <p:cNvCxnSpPr/>
                  <p:nvPr/>
                </p:nvCxnSpPr>
                <p:spPr>
                  <a:xfrm>
                    <a:off x="511101" y="14052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2" name="Group 201"/>
                <p:cNvGrpSpPr/>
                <p:nvPr/>
              </p:nvGrpSpPr>
              <p:grpSpPr>
                <a:xfrm>
                  <a:off x="1773399" y="604723"/>
                  <a:ext cx="569643" cy="928918"/>
                  <a:chOff x="2055467" y="617373"/>
                  <a:chExt cx="569643" cy="928918"/>
                </a:xfrm>
              </p:grpSpPr>
              <p:grpSp>
                <p:nvGrpSpPr>
                  <p:cNvPr id="466" name="Group 465"/>
                  <p:cNvGrpSpPr/>
                  <p:nvPr/>
                </p:nvGrpSpPr>
                <p:grpSpPr>
                  <a:xfrm>
                    <a:off x="2055467" y="617373"/>
                    <a:ext cx="413297" cy="899580"/>
                    <a:chOff x="70531" y="10658"/>
                    <a:chExt cx="509282" cy="1131896"/>
                  </a:xfrm>
                </p:grpSpPr>
                <p:grpSp>
                  <p:nvGrpSpPr>
                    <p:cNvPr id="485" name="Group 484"/>
                    <p:cNvGrpSpPr/>
                    <p:nvPr/>
                  </p:nvGrpSpPr>
                  <p:grpSpPr>
                    <a:xfrm>
                      <a:off x="70531" y="10658"/>
                      <a:ext cx="509282" cy="1131896"/>
                      <a:chOff x="70531" y="10658"/>
                      <a:chExt cx="509282" cy="1131896"/>
                    </a:xfrm>
                  </p:grpSpPr>
                  <p:grpSp>
                    <p:nvGrpSpPr>
                      <p:cNvPr id="487" name="Group 486"/>
                      <p:cNvGrpSpPr/>
                      <p:nvPr/>
                    </p:nvGrpSpPr>
                    <p:grpSpPr>
                      <a:xfrm>
                        <a:off x="70531" y="10658"/>
                        <a:ext cx="447675" cy="1109077"/>
                        <a:chOff x="72043" y="11626"/>
                        <a:chExt cx="542925" cy="789892"/>
                      </a:xfrm>
                    </p:grpSpPr>
                    <p:cxnSp>
                      <p:nvCxnSpPr>
                        <p:cNvPr id="493" name="Straight Connector 492"/>
                        <p:cNvCxnSpPr/>
                        <p:nvPr/>
                      </p:nvCxnSpPr>
                      <p:spPr>
                        <a:xfrm flipV="1">
                          <a:off x="72043" y="11626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4" name="Straight Connector 493"/>
                        <p:cNvCxnSpPr/>
                        <p:nvPr/>
                      </p:nvCxnSpPr>
                      <p:spPr>
                        <a:xfrm flipV="1">
                          <a:off x="82405" y="769725"/>
                          <a:ext cx="64351" cy="31793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5" name="Straight Connector 494"/>
                        <p:cNvCxnSpPr/>
                        <p:nvPr/>
                      </p:nvCxnSpPr>
                      <p:spPr>
                        <a:xfrm flipH="1">
                          <a:off x="82405" y="280234"/>
                          <a:ext cx="1" cy="515807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88" name="Group 487"/>
                      <p:cNvGrpSpPr/>
                      <p:nvPr/>
                    </p:nvGrpSpPr>
                    <p:grpSpPr>
                      <a:xfrm>
                        <a:off x="132138" y="22393"/>
                        <a:ext cx="447675" cy="1120161"/>
                        <a:chOff x="132138" y="22399"/>
                        <a:chExt cx="542925" cy="798238"/>
                      </a:xfrm>
                    </p:grpSpPr>
                    <p:cxnSp>
                      <p:nvCxnSpPr>
                        <p:cNvPr id="489" name="Straight Connector 488"/>
                        <p:cNvCxnSpPr/>
                        <p:nvPr/>
                      </p:nvCxnSpPr>
                      <p:spPr>
                        <a:xfrm flipV="1">
                          <a:off x="132138" y="22414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0" name="Straight Connector 489"/>
                        <p:cNvCxnSpPr/>
                        <p:nvPr/>
                      </p:nvCxnSpPr>
                      <p:spPr>
                        <a:xfrm flipV="1">
                          <a:off x="132138" y="790624"/>
                          <a:ext cx="60155" cy="28548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1" name="Straight Connector 490"/>
                        <p:cNvCxnSpPr/>
                        <p:nvPr/>
                      </p:nvCxnSpPr>
                      <p:spPr>
                        <a:xfrm>
                          <a:off x="132138" y="289122"/>
                          <a:ext cx="0" cy="53151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2" name="Straight Connector 491"/>
                        <p:cNvCxnSpPr/>
                        <p:nvPr/>
                      </p:nvCxnSpPr>
                      <p:spPr>
                        <a:xfrm>
                          <a:off x="675063" y="22399"/>
                          <a:ext cx="0" cy="36021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486" name="Straight Connector 485"/>
                    <p:cNvCxnSpPr/>
                    <p:nvPr/>
                  </p:nvCxnSpPr>
                  <p:spPr>
                    <a:xfrm>
                      <a:off x="511101" y="14052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67" name="Group 466"/>
                  <p:cNvGrpSpPr/>
                  <p:nvPr/>
                </p:nvGrpSpPr>
                <p:grpSpPr>
                  <a:xfrm>
                    <a:off x="2154575" y="638877"/>
                    <a:ext cx="470535" cy="907414"/>
                    <a:chOff x="0" y="0"/>
                    <a:chExt cx="579813" cy="1142554"/>
                  </a:xfrm>
                </p:grpSpPr>
                <p:grpSp>
                  <p:nvGrpSpPr>
                    <p:cNvPr id="468" name="Group 467"/>
                    <p:cNvGrpSpPr/>
                    <p:nvPr/>
                  </p:nvGrpSpPr>
                  <p:grpSpPr>
                    <a:xfrm>
                      <a:off x="0" y="101"/>
                      <a:ext cx="579813" cy="1142453"/>
                      <a:chOff x="0" y="101"/>
                      <a:chExt cx="579813" cy="1142453"/>
                    </a:xfrm>
                  </p:grpSpPr>
                  <p:grpSp>
                    <p:nvGrpSpPr>
                      <p:cNvPr id="471" name="Group 470"/>
                      <p:cNvGrpSpPr/>
                      <p:nvPr/>
                    </p:nvGrpSpPr>
                    <p:grpSpPr>
                      <a:xfrm>
                        <a:off x="0" y="101"/>
                        <a:ext cx="511101" cy="1134690"/>
                        <a:chOff x="0" y="101"/>
                        <a:chExt cx="511101" cy="1134691"/>
                      </a:xfrm>
                    </p:grpSpPr>
                    <p:grpSp>
                      <p:nvGrpSpPr>
                        <p:cNvPr id="477" name="Group 476"/>
                        <p:cNvGrpSpPr/>
                        <p:nvPr/>
                      </p:nvGrpSpPr>
                      <p:grpSpPr>
                        <a:xfrm>
                          <a:off x="0" y="101"/>
                          <a:ext cx="447675" cy="1120775"/>
                          <a:chOff x="0" y="101"/>
                          <a:chExt cx="542925" cy="798223"/>
                        </a:xfrm>
                      </p:grpSpPr>
                      <p:cxnSp>
                        <p:nvCxnSpPr>
                          <p:cNvPr id="482" name="Straight Connector 481"/>
                          <p:cNvCxnSpPr/>
                          <p:nvPr/>
                        </p:nvCxnSpPr>
                        <p:spPr>
                          <a:xfrm flipV="1">
                            <a:off x="0" y="101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3" name="Straight Connector 482"/>
                          <p:cNvCxnSpPr/>
                          <p:nvPr/>
                        </p:nvCxnSpPr>
                        <p:spPr>
                          <a:xfrm flipV="1">
                            <a:off x="0" y="759212"/>
                            <a:ext cx="76921" cy="37689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4" name="Straight Connector 483"/>
                          <p:cNvCxnSpPr/>
                          <p:nvPr/>
                        </p:nvCxnSpPr>
                        <p:spPr>
                          <a:xfrm>
                            <a:off x="0" y="266809"/>
                            <a:ext cx="0" cy="53151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478" name="Group 477"/>
                        <p:cNvGrpSpPr/>
                        <p:nvPr/>
                      </p:nvGrpSpPr>
                      <p:grpSpPr>
                        <a:xfrm>
                          <a:off x="63426" y="14018"/>
                          <a:ext cx="447675" cy="1120774"/>
                          <a:chOff x="63426" y="14018"/>
                          <a:chExt cx="542925" cy="798223"/>
                        </a:xfrm>
                      </p:grpSpPr>
                      <p:cxnSp>
                        <p:nvCxnSpPr>
                          <p:cNvPr id="479" name="Straight Connector 478"/>
                          <p:cNvCxnSpPr/>
                          <p:nvPr/>
                        </p:nvCxnSpPr>
                        <p:spPr>
                          <a:xfrm flipV="1">
                            <a:off x="63426" y="14018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0" name="Straight Connector 479"/>
                          <p:cNvCxnSpPr/>
                          <p:nvPr/>
                        </p:nvCxnSpPr>
                        <p:spPr>
                          <a:xfrm flipV="1">
                            <a:off x="63426" y="769985"/>
                            <a:ext cx="83330" cy="4083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1" name="Straight Connector 480"/>
                          <p:cNvCxnSpPr/>
                          <p:nvPr/>
                        </p:nvCxnSpPr>
                        <p:spPr>
                          <a:xfrm>
                            <a:off x="63426" y="280726"/>
                            <a:ext cx="0" cy="53151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472" name="Group 471"/>
                      <p:cNvGrpSpPr/>
                      <p:nvPr/>
                    </p:nvGrpSpPr>
                    <p:grpSpPr>
                      <a:xfrm>
                        <a:off x="132138" y="22414"/>
                        <a:ext cx="447675" cy="1120140"/>
                        <a:chOff x="132138" y="22414"/>
                        <a:chExt cx="542925" cy="798223"/>
                      </a:xfrm>
                    </p:grpSpPr>
                    <p:cxnSp>
                      <p:nvCxnSpPr>
                        <p:cNvPr id="473" name="Straight Connector 472"/>
                        <p:cNvCxnSpPr/>
                        <p:nvPr/>
                      </p:nvCxnSpPr>
                      <p:spPr>
                        <a:xfrm flipV="1">
                          <a:off x="132138" y="22414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4" name="Straight Connector 473"/>
                        <p:cNvCxnSpPr/>
                        <p:nvPr/>
                      </p:nvCxnSpPr>
                      <p:spPr>
                        <a:xfrm flipV="1">
                          <a:off x="132138" y="553379"/>
                          <a:ext cx="542925" cy="26606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5" name="Straight Connector 474"/>
                        <p:cNvCxnSpPr/>
                        <p:nvPr/>
                      </p:nvCxnSpPr>
                      <p:spPr>
                        <a:xfrm>
                          <a:off x="132138" y="289122"/>
                          <a:ext cx="0" cy="53151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6" name="Straight Connector 475"/>
                        <p:cNvCxnSpPr/>
                        <p:nvPr/>
                      </p:nvCxnSpPr>
                      <p:spPr>
                        <a:xfrm>
                          <a:off x="675063" y="22511"/>
                          <a:ext cx="0" cy="53086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469" name="Straight Connector 468"/>
                    <p:cNvCxnSpPr/>
                    <p:nvPr/>
                  </p:nvCxnSpPr>
                  <p:spPr>
                    <a:xfrm>
                      <a:off x="447675" y="0"/>
                      <a:ext cx="0" cy="59509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/>
                    <p:cNvCxnSpPr/>
                    <p:nvPr/>
                  </p:nvCxnSpPr>
                  <p:spPr>
                    <a:xfrm>
                      <a:off x="511101" y="14052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3" name="Group 202"/>
                <p:cNvGrpSpPr/>
                <p:nvPr/>
              </p:nvGrpSpPr>
              <p:grpSpPr>
                <a:xfrm>
                  <a:off x="2463801" y="733572"/>
                  <a:ext cx="484274" cy="716899"/>
                  <a:chOff x="0" y="0"/>
                  <a:chExt cx="569643" cy="928917"/>
                </a:xfrm>
              </p:grpSpPr>
              <p:grpSp>
                <p:nvGrpSpPr>
                  <p:cNvPr id="436" name="Group 435"/>
                  <p:cNvGrpSpPr/>
                  <p:nvPr/>
                </p:nvGrpSpPr>
                <p:grpSpPr>
                  <a:xfrm>
                    <a:off x="0" y="0"/>
                    <a:ext cx="413297" cy="899579"/>
                    <a:chOff x="0" y="0"/>
                    <a:chExt cx="509282" cy="1131896"/>
                  </a:xfrm>
                </p:grpSpPr>
                <p:grpSp>
                  <p:nvGrpSpPr>
                    <p:cNvPr id="455" name="Group 454"/>
                    <p:cNvGrpSpPr/>
                    <p:nvPr/>
                  </p:nvGrpSpPr>
                  <p:grpSpPr>
                    <a:xfrm>
                      <a:off x="0" y="0"/>
                      <a:ext cx="509282" cy="1131896"/>
                      <a:chOff x="0" y="0"/>
                      <a:chExt cx="509282" cy="1131896"/>
                    </a:xfrm>
                  </p:grpSpPr>
                  <p:grpSp>
                    <p:nvGrpSpPr>
                      <p:cNvPr id="457" name="Group 456"/>
                      <p:cNvGrpSpPr/>
                      <p:nvPr/>
                    </p:nvGrpSpPr>
                    <p:grpSpPr>
                      <a:xfrm>
                        <a:off x="0" y="0"/>
                        <a:ext cx="447675" cy="1109077"/>
                        <a:chOff x="0" y="0"/>
                        <a:chExt cx="542925" cy="789892"/>
                      </a:xfrm>
                    </p:grpSpPr>
                    <p:cxnSp>
                      <p:nvCxnSpPr>
                        <p:cNvPr id="463" name="Straight Connector 462"/>
                        <p:cNvCxnSpPr/>
                        <p:nvPr/>
                      </p:nvCxnSpPr>
                      <p:spPr>
                        <a:xfrm flipV="1">
                          <a:off x="0" y="0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4" name="Straight Connector 463"/>
                        <p:cNvCxnSpPr/>
                        <p:nvPr/>
                      </p:nvCxnSpPr>
                      <p:spPr>
                        <a:xfrm flipV="1">
                          <a:off x="10362" y="758099"/>
                          <a:ext cx="64351" cy="31793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5" name="Straight Connector 464"/>
                        <p:cNvCxnSpPr/>
                        <p:nvPr/>
                      </p:nvCxnSpPr>
                      <p:spPr>
                        <a:xfrm flipH="1">
                          <a:off x="10362" y="268608"/>
                          <a:ext cx="1" cy="515807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58" name="Group 457"/>
                      <p:cNvGrpSpPr/>
                      <p:nvPr/>
                    </p:nvGrpSpPr>
                    <p:grpSpPr>
                      <a:xfrm>
                        <a:off x="61607" y="11735"/>
                        <a:ext cx="447675" cy="1120161"/>
                        <a:chOff x="61607" y="11735"/>
                        <a:chExt cx="542925" cy="798238"/>
                      </a:xfrm>
                    </p:grpSpPr>
                    <p:cxnSp>
                      <p:nvCxnSpPr>
                        <p:cNvPr id="459" name="Straight Connector 458"/>
                        <p:cNvCxnSpPr/>
                        <p:nvPr/>
                      </p:nvCxnSpPr>
                      <p:spPr>
                        <a:xfrm flipV="1">
                          <a:off x="61607" y="11750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0" name="Straight Connector 459"/>
                        <p:cNvCxnSpPr/>
                        <p:nvPr/>
                      </p:nvCxnSpPr>
                      <p:spPr>
                        <a:xfrm flipV="1">
                          <a:off x="61607" y="779960"/>
                          <a:ext cx="60156" cy="28548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1" name="Straight Connector 460"/>
                        <p:cNvCxnSpPr/>
                        <p:nvPr/>
                      </p:nvCxnSpPr>
                      <p:spPr>
                        <a:xfrm>
                          <a:off x="61607" y="278458"/>
                          <a:ext cx="0" cy="53151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2" name="Straight Connector 461"/>
                        <p:cNvCxnSpPr/>
                        <p:nvPr/>
                      </p:nvCxnSpPr>
                      <p:spPr>
                        <a:xfrm>
                          <a:off x="604532" y="11735"/>
                          <a:ext cx="0" cy="36021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456" name="Straight Connector 455"/>
                    <p:cNvCxnSpPr/>
                    <p:nvPr/>
                  </p:nvCxnSpPr>
                  <p:spPr>
                    <a:xfrm>
                      <a:off x="440570" y="3394"/>
                      <a:ext cx="0" cy="59056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/>
                  <p:cNvGrpSpPr/>
                  <p:nvPr/>
                </p:nvGrpSpPr>
                <p:grpSpPr>
                  <a:xfrm>
                    <a:off x="99108" y="21504"/>
                    <a:ext cx="470535" cy="907413"/>
                    <a:chOff x="99108" y="21504"/>
                    <a:chExt cx="579813" cy="1142553"/>
                  </a:xfrm>
                </p:grpSpPr>
                <p:grpSp>
                  <p:nvGrpSpPr>
                    <p:cNvPr id="438" name="Group 437"/>
                    <p:cNvGrpSpPr/>
                    <p:nvPr/>
                  </p:nvGrpSpPr>
                  <p:grpSpPr>
                    <a:xfrm>
                      <a:off x="99108" y="21605"/>
                      <a:ext cx="579813" cy="1142452"/>
                      <a:chOff x="99108" y="21605"/>
                      <a:chExt cx="579813" cy="1142452"/>
                    </a:xfrm>
                  </p:grpSpPr>
                  <p:grpSp>
                    <p:nvGrpSpPr>
                      <p:cNvPr id="441" name="Group 440"/>
                      <p:cNvGrpSpPr/>
                      <p:nvPr/>
                    </p:nvGrpSpPr>
                    <p:grpSpPr>
                      <a:xfrm>
                        <a:off x="99108" y="21605"/>
                        <a:ext cx="511101" cy="1134690"/>
                        <a:chOff x="99108" y="21605"/>
                        <a:chExt cx="511101" cy="1134691"/>
                      </a:xfrm>
                    </p:grpSpPr>
                    <p:grpSp>
                      <p:nvGrpSpPr>
                        <p:cNvPr id="447" name="Group 446"/>
                        <p:cNvGrpSpPr/>
                        <p:nvPr/>
                      </p:nvGrpSpPr>
                      <p:grpSpPr>
                        <a:xfrm>
                          <a:off x="99108" y="21605"/>
                          <a:ext cx="447675" cy="1120775"/>
                          <a:chOff x="99108" y="21605"/>
                          <a:chExt cx="542925" cy="798223"/>
                        </a:xfrm>
                      </p:grpSpPr>
                      <p:cxnSp>
                        <p:nvCxnSpPr>
                          <p:cNvPr id="452" name="Straight Connector 451"/>
                          <p:cNvCxnSpPr/>
                          <p:nvPr/>
                        </p:nvCxnSpPr>
                        <p:spPr>
                          <a:xfrm flipV="1">
                            <a:off x="99108" y="21605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3" name="Straight Connector 452"/>
                          <p:cNvCxnSpPr/>
                          <p:nvPr/>
                        </p:nvCxnSpPr>
                        <p:spPr>
                          <a:xfrm flipV="1">
                            <a:off x="99108" y="780716"/>
                            <a:ext cx="76921" cy="37689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4" name="Straight Connector 453"/>
                          <p:cNvCxnSpPr/>
                          <p:nvPr/>
                        </p:nvCxnSpPr>
                        <p:spPr>
                          <a:xfrm>
                            <a:off x="99108" y="288313"/>
                            <a:ext cx="0" cy="53151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448" name="Group 447"/>
                        <p:cNvGrpSpPr/>
                        <p:nvPr/>
                      </p:nvGrpSpPr>
                      <p:grpSpPr>
                        <a:xfrm>
                          <a:off x="162534" y="35522"/>
                          <a:ext cx="447675" cy="1120774"/>
                          <a:chOff x="162534" y="35522"/>
                          <a:chExt cx="542925" cy="798223"/>
                        </a:xfrm>
                      </p:grpSpPr>
                      <p:cxnSp>
                        <p:nvCxnSpPr>
                          <p:cNvPr id="449" name="Straight Connector 448"/>
                          <p:cNvCxnSpPr/>
                          <p:nvPr/>
                        </p:nvCxnSpPr>
                        <p:spPr>
                          <a:xfrm flipV="1">
                            <a:off x="162534" y="35522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0" name="Straight Connector 449"/>
                          <p:cNvCxnSpPr/>
                          <p:nvPr/>
                        </p:nvCxnSpPr>
                        <p:spPr>
                          <a:xfrm flipV="1">
                            <a:off x="162534" y="791489"/>
                            <a:ext cx="83330" cy="4083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1" name="Straight Connector 450"/>
                          <p:cNvCxnSpPr/>
                          <p:nvPr/>
                        </p:nvCxnSpPr>
                        <p:spPr>
                          <a:xfrm>
                            <a:off x="162534" y="302230"/>
                            <a:ext cx="0" cy="53151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442" name="Group 441"/>
                      <p:cNvGrpSpPr/>
                      <p:nvPr/>
                    </p:nvGrpSpPr>
                    <p:grpSpPr>
                      <a:xfrm>
                        <a:off x="231246" y="43917"/>
                        <a:ext cx="447675" cy="1120140"/>
                        <a:chOff x="231246" y="43918"/>
                        <a:chExt cx="542925" cy="798223"/>
                      </a:xfrm>
                    </p:grpSpPr>
                    <p:cxnSp>
                      <p:nvCxnSpPr>
                        <p:cNvPr id="443" name="Straight Connector 442"/>
                        <p:cNvCxnSpPr/>
                        <p:nvPr/>
                      </p:nvCxnSpPr>
                      <p:spPr>
                        <a:xfrm flipV="1">
                          <a:off x="231246" y="43918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4" name="Straight Connector 443"/>
                        <p:cNvCxnSpPr/>
                        <p:nvPr/>
                      </p:nvCxnSpPr>
                      <p:spPr>
                        <a:xfrm flipV="1">
                          <a:off x="231246" y="574883"/>
                          <a:ext cx="542925" cy="26606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5" name="Straight Connector 444"/>
                        <p:cNvCxnSpPr/>
                        <p:nvPr/>
                      </p:nvCxnSpPr>
                      <p:spPr>
                        <a:xfrm>
                          <a:off x="231246" y="310626"/>
                          <a:ext cx="0" cy="53151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6" name="Straight Connector 445"/>
                        <p:cNvCxnSpPr/>
                        <p:nvPr/>
                      </p:nvCxnSpPr>
                      <p:spPr>
                        <a:xfrm>
                          <a:off x="774171" y="44015"/>
                          <a:ext cx="0" cy="53086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439" name="Straight Connector 438"/>
                    <p:cNvCxnSpPr/>
                    <p:nvPr/>
                  </p:nvCxnSpPr>
                  <p:spPr>
                    <a:xfrm>
                      <a:off x="546783" y="21504"/>
                      <a:ext cx="0" cy="59509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/>
                    <p:cNvCxnSpPr/>
                    <p:nvPr/>
                  </p:nvCxnSpPr>
                  <p:spPr>
                    <a:xfrm>
                      <a:off x="610209" y="3555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4" name="Group 203"/>
                <p:cNvGrpSpPr/>
                <p:nvPr/>
              </p:nvGrpSpPr>
              <p:grpSpPr>
                <a:xfrm>
                  <a:off x="3027229" y="732278"/>
                  <a:ext cx="610307" cy="742242"/>
                  <a:chOff x="3237388" y="718617"/>
                  <a:chExt cx="610307" cy="742242"/>
                </a:xfrm>
              </p:grpSpPr>
              <p:grpSp>
                <p:nvGrpSpPr>
                  <p:cNvPr id="387" name="Group 386"/>
                  <p:cNvGrpSpPr/>
                  <p:nvPr/>
                </p:nvGrpSpPr>
                <p:grpSpPr>
                  <a:xfrm>
                    <a:off x="3237388" y="718617"/>
                    <a:ext cx="399686" cy="699697"/>
                    <a:chOff x="99108" y="21504"/>
                    <a:chExt cx="579813" cy="1142553"/>
                  </a:xfrm>
                </p:grpSpPr>
                <p:grpSp>
                  <p:nvGrpSpPr>
                    <p:cNvPr id="419" name="Group 418"/>
                    <p:cNvGrpSpPr/>
                    <p:nvPr/>
                  </p:nvGrpSpPr>
                  <p:grpSpPr>
                    <a:xfrm>
                      <a:off x="99108" y="21605"/>
                      <a:ext cx="579813" cy="1142452"/>
                      <a:chOff x="99108" y="21605"/>
                      <a:chExt cx="579813" cy="1142452"/>
                    </a:xfrm>
                  </p:grpSpPr>
                  <p:grpSp>
                    <p:nvGrpSpPr>
                      <p:cNvPr id="422" name="Group 421"/>
                      <p:cNvGrpSpPr/>
                      <p:nvPr/>
                    </p:nvGrpSpPr>
                    <p:grpSpPr>
                      <a:xfrm>
                        <a:off x="99108" y="21605"/>
                        <a:ext cx="511101" cy="1134691"/>
                        <a:chOff x="99108" y="21605"/>
                        <a:chExt cx="511101" cy="1134691"/>
                      </a:xfrm>
                    </p:grpSpPr>
                    <p:grpSp>
                      <p:nvGrpSpPr>
                        <p:cNvPr id="428" name="Group 427"/>
                        <p:cNvGrpSpPr/>
                        <p:nvPr/>
                      </p:nvGrpSpPr>
                      <p:grpSpPr>
                        <a:xfrm>
                          <a:off x="99108" y="21605"/>
                          <a:ext cx="447675" cy="1120775"/>
                          <a:chOff x="99108" y="21605"/>
                          <a:chExt cx="542925" cy="798223"/>
                        </a:xfrm>
                      </p:grpSpPr>
                      <p:cxnSp>
                        <p:nvCxnSpPr>
                          <p:cNvPr id="433" name="Straight Connector 432"/>
                          <p:cNvCxnSpPr/>
                          <p:nvPr/>
                        </p:nvCxnSpPr>
                        <p:spPr>
                          <a:xfrm flipV="1">
                            <a:off x="99108" y="21605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4" name="Straight Connector 433"/>
                          <p:cNvCxnSpPr/>
                          <p:nvPr/>
                        </p:nvCxnSpPr>
                        <p:spPr>
                          <a:xfrm flipV="1">
                            <a:off x="99108" y="780716"/>
                            <a:ext cx="76921" cy="37689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5" name="Straight Connector 434"/>
                          <p:cNvCxnSpPr/>
                          <p:nvPr/>
                        </p:nvCxnSpPr>
                        <p:spPr>
                          <a:xfrm>
                            <a:off x="99108" y="288314"/>
                            <a:ext cx="0" cy="531514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429" name="Group 428"/>
                        <p:cNvGrpSpPr/>
                        <p:nvPr/>
                      </p:nvGrpSpPr>
                      <p:grpSpPr>
                        <a:xfrm>
                          <a:off x="162534" y="35522"/>
                          <a:ext cx="447675" cy="1120774"/>
                          <a:chOff x="162534" y="35522"/>
                          <a:chExt cx="542925" cy="798223"/>
                        </a:xfrm>
                      </p:grpSpPr>
                      <p:cxnSp>
                        <p:nvCxnSpPr>
                          <p:cNvPr id="430" name="Straight Connector 429"/>
                          <p:cNvCxnSpPr/>
                          <p:nvPr/>
                        </p:nvCxnSpPr>
                        <p:spPr>
                          <a:xfrm flipV="1">
                            <a:off x="162534" y="35522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1" name="Straight Connector 430"/>
                          <p:cNvCxnSpPr/>
                          <p:nvPr/>
                        </p:nvCxnSpPr>
                        <p:spPr>
                          <a:xfrm flipV="1">
                            <a:off x="162534" y="791489"/>
                            <a:ext cx="83331" cy="4083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2" name="Straight Connector 431"/>
                          <p:cNvCxnSpPr/>
                          <p:nvPr/>
                        </p:nvCxnSpPr>
                        <p:spPr>
                          <a:xfrm>
                            <a:off x="162534" y="302230"/>
                            <a:ext cx="0" cy="53151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423" name="Group 422"/>
                      <p:cNvGrpSpPr/>
                      <p:nvPr/>
                    </p:nvGrpSpPr>
                    <p:grpSpPr>
                      <a:xfrm>
                        <a:off x="231245" y="43815"/>
                        <a:ext cx="447676" cy="1120242"/>
                        <a:chOff x="231246" y="43844"/>
                        <a:chExt cx="542925" cy="798296"/>
                      </a:xfrm>
                    </p:grpSpPr>
                    <p:cxnSp>
                      <p:nvCxnSpPr>
                        <p:cNvPr id="424" name="Straight Connector 423"/>
                        <p:cNvCxnSpPr/>
                        <p:nvPr/>
                      </p:nvCxnSpPr>
                      <p:spPr>
                        <a:xfrm flipV="1">
                          <a:off x="231246" y="43917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5" name="Straight Connector 424"/>
                        <p:cNvCxnSpPr/>
                        <p:nvPr/>
                      </p:nvCxnSpPr>
                      <p:spPr>
                        <a:xfrm flipV="1">
                          <a:off x="231246" y="805068"/>
                          <a:ext cx="72554" cy="3555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6" name="Straight Connector 425"/>
                        <p:cNvCxnSpPr/>
                        <p:nvPr/>
                      </p:nvCxnSpPr>
                      <p:spPr>
                        <a:xfrm>
                          <a:off x="231246" y="310626"/>
                          <a:ext cx="0" cy="531514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7" name="Straight Connector 426"/>
                        <p:cNvCxnSpPr/>
                        <p:nvPr/>
                      </p:nvCxnSpPr>
                      <p:spPr>
                        <a:xfrm>
                          <a:off x="774171" y="43844"/>
                          <a:ext cx="0" cy="5020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420" name="Straight Connector 419"/>
                    <p:cNvCxnSpPr/>
                    <p:nvPr/>
                  </p:nvCxnSpPr>
                  <p:spPr>
                    <a:xfrm>
                      <a:off x="546784" y="21504"/>
                      <a:ext cx="0" cy="59509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/>
                    <p:cNvCxnSpPr/>
                    <p:nvPr/>
                  </p:nvCxnSpPr>
                  <p:spPr>
                    <a:xfrm>
                      <a:off x="610209" y="3555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88" name="Group 387"/>
                  <p:cNvGrpSpPr/>
                  <p:nvPr/>
                </p:nvGrpSpPr>
                <p:grpSpPr>
                  <a:xfrm>
                    <a:off x="3363824" y="745215"/>
                    <a:ext cx="483871" cy="715644"/>
                    <a:chOff x="0" y="0"/>
                    <a:chExt cx="569643" cy="928916"/>
                  </a:xfrm>
                </p:grpSpPr>
                <p:grpSp>
                  <p:nvGrpSpPr>
                    <p:cNvPr id="389" name="Group 388"/>
                    <p:cNvGrpSpPr/>
                    <p:nvPr/>
                  </p:nvGrpSpPr>
                  <p:grpSpPr>
                    <a:xfrm>
                      <a:off x="0" y="0"/>
                      <a:ext cx="413297" cy="899580"/>
                      <a:chOff x="0" y="0"/>
                      <a:chExt cx="509282" cy="1131897"/>
                    </a:xfrm>
                  </p:grpSpPr>
                  <p:grpSp>
                    <p:nvGrpSpPr>
                      <p:cNvPr id="408" name="Group 407"/>
                      <p:cNvGrpSpPr/>
                      <p:nvPr/>
                    </p:nvGrpSpPr>
                    <p:grpSpPr>
                      <a:xfrm>
                        <a:off x="0" y="0"/>
                        <a:ext cx="509282" cy="1131897"/>
                        <a:chOff x="0" y="0"/>
                        <a:chExt cx="509282" cy="1131897"/>
                      </a:xfrm>
                    </p:grpSpPr>
                    <p:grpSp>
                      <p:nvGrpSpPr>
                        <p:cNvPr id="410" name="Group 409"/>
                        <p:cNvGrpSpPr/>
                        <p:nvPr/>
                      </p:nvGrpSpPr>
                      <p:grpSpPr>
                        <a:xfrm>
                          <a:off x="0" y="0"/>
                          <a:ext cx="447675" cy="1109076"/>
                          <a:chOff x="0" y="0"/>
                          <a:chExt cx="542925" cy="789892"/>
                        </a:xfrm>
                      </p:grpSpPr>
                      <p:cxnSp>
                        <p:nvCxnSpPr>
                          <p:cNvPr id="416" name="Straight Connector 415"/>
                          <p:cNvCxnSpPr/>
                          <p:nvPr/>
                        </p:nvCxnSpPr>
                        <p:spPr>
                          <a:xfrm flipV="1">
                            <a:off x="0" y="0"/>
                            <a:ext cx="542925" cy="266701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7" name="Straight Connector 416"/>
                          <p:cNvCxnSpPr/>
                          <p:nvPr/>
                        </p:nvCxnSpPr>
                        <p:spPr>
                          <a:xfrm flipV="1">
                            <a:off x="10362" y="758100"/>
                            <a:ext cx="64351" cy="31792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8" name="Straight Connector 417"/>
                          <p:cNvCxnSpPr/>
                          <p:nvPr/>
                        </p:nvCxnSpPr>
                        <p:spPr>
                          <a:xfrm flipH="1">
                            <a:off x="10362" y="268608"/>
                            <a:ext cx="2" cy="515807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411" name="Group 410"/>
                        <p:cNvGrpSpPr/>
                        <p:nvPr/>
                      </p:nvGrpSpPr>
                      <p:grpSpPr>
                        <a:xfrm>
                          <a:off x="61607" y="11736"/>
                          <a:ext cx="447675" cy="1120161"/>
                          <a:chOff x="61607" y="11736"/>
                          <a:chExt cx="542925" cy="798238"/>
                        </a:xfrm>
                      </p:grpSpPr>
                      <p:cxnSp>
                        <p:nvCxnSpPr>
                          <p:cNvPr id="412" name="Straight Connector 411"/>
                          <p:cNvCxnSpPr/>
                          <p:nvPr/>
                        </p:nvCxnSpPr>
                        <p:spPr>
                          <a:xfrm flipV="1">
                            <a:off x="61607" y="11751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3" name="Straight Connector 412"/>
                          <p:cNvCxnSpPr/>
                          <p:nvPr/>
                        </p:nvCxnSpPr>
                        <p:spPr>
                          <a:xfrm flipV="1">
                            <a:off x="61607" y="779962"/>
                            <a:ext cx="60157" cy="28548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4" name="Straight Connector 413"/>
                          <p:cNvCxnSpPr/>
                          <p:nvPr/>
                        </p:nvCxnSpPr>
                        <p:spPr>
                          <a:xfrm>
                            <a:off x="61607" y="278459"/>
                            <a:ext cx="0" cy="53151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5" name="Straight Connector 414"/>
                          <p:cNvCxnSpPr/>
                          <p:nvPr/>
                        </p:nvCxnSpPr>
                        <p:spPr>
                          <a:xfrm>
                            <a:off x="604532" y="11736"/>
                            <a:ext cx="0" cy="36021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409" name="Straight Connector 408"/>
                      <p:cNvCxnSpPr/>
                      <p:nvPr/>
                    </p:nvCxnSpPr>
                    <p:spPr>
                      <a:xfrm>
                        <a:off x="440569" y="3394"/>
                        <a:ext cx="0" cy="59056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90" name="Group 389"/>
                    <p:cNvGrpSpPr/>
                    <p:nvPr/>
                  </p:nvGrpSpPr>
                  <p:grpSpPr>
                    <a:xfrm>
                      <a:off x="99108" y="21505"/>
                      <a:ext cx="470535" cy="907411"/>
                      <a:chOff x="99108" y="21505"/>
                      <a:chExt cx="579813" cy="1142554"/>
                    </a:xfrm>
                  </p:grpSpPr>
                  <p:grpSp>
                    <p:nvGrpSpPr>
                      <p:cNvPr id="391" name="Group 390"/>
                      <p:cNvGrpSpPr/>
                      <p:nvPr/>
                    </p:nvGrpSpPr>
                    <p:grpSpPr>
                      <a:xfrm>
                        <a:off x="99108" y="21606"/>
                        <a:ext cx="579813" cy="1142453"/>
                        <a:chOff x="99108" y="21606"/>
                        <a:chExt cx="579813" cy="1142453"/>
                      </a:xfrm>
                    </p:grpSpPr>
                    <p:grpSp>
                      <p:nvGrpSpPr>
                        <p:cNvPr id="394" name="Group 393"/>
                        <p:cNvGrpSpPr/>
                        <p:nvPr/>
                      </p:nvGrpSpPr>
                      <p:grpSpPr>
                        <a:xfrm>
                          <a:off x="99108" y="21606"/>
                          <a:ext cx="511101" cy="1134690"/>
                          <a:chOff x="99108" y="21606"/>
                          <a:chExt cx="511101" cy="1134691"/>
                        </a:xfrm>
                      </p:grpSpPr>
                      <p:grpSp>
                        <p:nvGrpSpPr>
                          <p:cNvPr id="400" name="Group 399"/>
                          <p:cNvGrpSpPr/>
                          <p:nvPr/>
                        </p:nvGrpSpPr>
                        <p:grpSpPr>
                          <a:xfrm>
                            <a:off x="99108" y="21606"/>
                            <a:ext cx="447675" cy="1120774"/>
                            <a:chOff x="99108" y="21606"/>
                            <a:chExt cx="542925" cy="798223"/>
                          </a:xfrm>
                        </p:grpSpPr>
                        <p:cxnSp>
                          <p:nvCxnSpPr>
                            <p:cNvPr id="405" name="Straight Connector 404"/>
                            <p:cNvCxnSpPr/>
                            <p:nvPr/>
                          </p:nvCxnSpPr>
                          <p:spPr>
                            <a:xfrm flipV="1">
                              <a:off x="99108" y="21606"/>
                              <a:ext cx="542925" cy="266700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06" name="Straight Connector 405"/>
                            <p:cNvCxnSpPr/>
                            <p:nvPr/>
                          </p:nvCxnSpPr>
                          <p:spPr>
                            <a:xfrm flipV="1">
                              <a:off x="99108" y="780717"/>
                              <a:ext cx="76921" cy="37688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07" name="Straight Connector 406"/>
                            <p:cNvCxnSpPr/>
                            <p:nvPr/>
                          </p:nvCxnSpPr>
                          <p:spPr>
                            <a:xfrm>
                              <a:off x="99108" y="288315"/>
                              <a:ext cx="0" cy="531514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401" name="Group 400"/>
                          <p:cNvGrpSpPr/>
                          <p:nvPr/>
                        </p:nvGrpSpPr>
                        <p:grpSpPr>
                          <a:xfrm>
                            <a:off x="162534" y="35523"/>
                            <a:ext cx="447675" cy="1120774"/>
                            <a:chOff x="162534" y="35523"/>
                            <a:chExt cx="542925" cy="798223"/>
                          </a:xfrm>
                        </p:grpSpPr>
                        <p:cxnSp>
                          <p:nvCxnSpPr>
                            <p:cNvPr id="402" name="Straight Connector 401"/>
                            <p:cNvCxnSpPr/>
                            <p:nvPr/>
                          </p:nvCxnSpPr>
                          <p:spPr>
                            <a:xfrm flipV="1">
                              <a:off x="162534" y="35523"/>
                              <a:ext cx="542925" cy="266700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03" name="Straight Connector 402"/>
                            <p:cNvCxnSpPr/>
                            <p:nvPr/>
                          </p:nvCxnSpPr>
                          <p:spPr>
                            <a:xfrm flipV="1">
                              <a:off x="162534" y="791490"/>
                              <a:ext cx="83331" cy="40830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04" name="Straight Connector 403"/>
                            <p:cNvCxnSpPr/>
                            <p:nvPr/>
                          </p:nvCxnSpPr>
                          <p:spPr>
                            <a:xfrm>
                              <a:off x="162534" y="302231"/>
                              <a:ext cx="0" cy="531515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395" name="Group 394"/>
                        <p:cNvGrpSpPr/>
                        <p:nvPr/>
                      </p:nvGrpSpPr>
                      <p:grpSpPr>
                        <a:xfrm>
                          <a:off x="231245" y="43919"/>
                          <a:ext cx="447676" cy="1120140"/>
                          <a:chOff x="231245" y="43918"/>
                          <a:chExt cx="542925" cy="798223"/>
                        </a:xfrm>
                      </p:grpSpPr>
                      <p:cxnSp>
                        <p:nvCxnSpPr>
                          <p:cNvPr id="396" name="Straight Connector 395"/>
                          <p:cNvCxnSpPr/>
                          <p:nvPr/>
                        </p:nvCxnSpPr>
                        <p:spPr>
                          <a:xfrm flipV="1">
                            <a:off x="231245" y="43918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97" name="Straight Connector 396"/>
                          <p:cNvCxnSpPr/>
                          <p:nvPr/>
                        </p:nvCxnSpPr>
                        <p:spPr>
                          <a:xfrm flipV="1">
                            <a:off x="231245" y="574883"/>
                            <a:ext cx="542925" cy="26606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98" name="Straight Connector 397"/>
                          <p:cNvCxnSpPr/>
                          <p:nvPr/>
                        </p:nvCxnSpPr>
                        <p:spPr>
                          <a:xfrm>
                            <a:off x="231245" y="310627"/>
                            <a:ext cx="0" cy="531514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99" name="Straight Connector 398"/>
                          <p:cNvCxnSpPr/>
                          <p:nvPr/>
                        </p:nvCxnSpPr>
                        <p:spPr>
                          <a:xfrm>
                            <a:off x="774170" y="44015"/>
                            <a:ext cx="0" cy="530861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392" name="Straight Connector 391"/>
                      <p:cNvCxnSpPr/>
                      <p:nvPr/>
                    </p:nvCxnSpPr>
                    <p:spPr>
                      <a:xfrm>
                        <a:off x="546784" y="21505"/>
                        <a:ext cx="0" cy="59509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3" name="Straight Connector 392"/>
                      <p:cNvCxnSpPr/>
                      <p:nvPr/>
                    </p:nvCxnSpPr>
                    <p:spPr>
                      <a:xfrm>
                        <a:off x="610209" y="35556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grpSp>
              <p:nvGrpSpPr>
                <p:cNvPr id="205" name="Group 204"/>
                <p:cNvGrpSpPr/>
                <p:nvPr/>
              </p:nvGrpSpPr>
              <p:grpSpPr>
                <a:xfrm>
                  <a:off x="3743258" y="869387"/>
                  <a:ext cx="477924" cy="507527"/>
                  <a:chOff x="0" y="0"/>
                  <a:chExt cx="610307" cy="742241"/>
                </a:xfrm>
              </p:grpSpPr>
              <p:grpSp>
                <p:nvGrpSpPr>
                  <p:cNvPr id="338" name="Group 337"/>
                  <p:cNvGrpSpPr/>
                  <p:nvPr/>
                </p:nvGrpSpPr>
                <p:grpSpPr>
                  <a:xfrm>
                    <a:off x="0" y="0"/>
                    <a:ext cx="399686" cy="699697"/>
                    <a:chOff x="0" y="0"/>
                    <a:chExt cx="579813" cy="1142553"/>
                  </a:xfrm>
                </p:grpSpPr>
                <p:grpSp>
                  <p:nvGrpSpPr>
                    <p:cNvPr id="370" name="Group 369"/>
                    <p:cNvGrpSpPr/>
                    <p:nvPr/>
                  </p:nvGrpSpPr>
                  <p:grpSpPr>
                    <a:xfrm>
                      <a:off x="0" y="101"/>
                      <a:ext cx="579813" cy="1142452"/>
                      <a:chOff x="0" y="101"/>
                      <a:chExt cx="579813" cy="1142452"/>
                    </a:xfrm>
                  </p:grpSpPr>
                  <p:grpSp>
                    <p:nvGrpSpPr>
                      <p:cNvPr id="373" name="Group 372"/>
                      <p:cNvGrpSpPr/>
                      <p:nvPr/>
                    </p:nvGrpSpPr>
                    <p:grpSpPr>
                      <a:xfrm>
                        <a:off x="0" y="101"/>
                        <a:ext cx="511101" cy="1134692"/>
                        <a:chOff x="0" y="101"/>
                        <a:chExt cx="511101" cy="1134692"/>
                      </a:xfrm>
                    </p:grpSpPr>
                    <p:grpSp>
                      <p:nvGrpSpPr>
                        <p:cNvPr id="379" name="Group 378"/>
                        <p:cNvGrpSpPr/>
                        <p:nvPr/>
                      </p:nvGrpSpPr>
                      <p:grpSpPr>
                        <a:xfrm>
                          <a:off x="0" y="101"/>
                          <a:ext cx="447675" cy="1120775"/>
                          <a:chOff x="0" y="101"/>
                          <a:chExt cx="542925" cy="798223"/>
                        </a:xfrm>
                      </p:grpSpPr>
                      <p:cxnSp>
                        <p:nvCxnSpPr>
                          <p:cNvPr id="384" name="Straight Connector 383"/>
                          <p:cNvCxnSpPr/>
                          <p:nvPr/>
                        </p:nvCxnSpPr>
                        <p:spPr>
                          <a:xfrm flipV="1">
                            <a:off x="0" y="101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85" name="Straight Connector 384"/>
                          <p:cNvCxnSpPr/>
                          <p:nvPr/>
                        </p:nvCxnSpPr>
                        <p:spPr>
                          <a:xfrm flipV="1">
                            <a:off x="0" y="759212"/>
                            <a:ext cx="76922" cy="37689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86" name="Straight Connector 385"/>
                          <p:cNvCxnSpPr/>
                          <p:nvPr/>
                        </p:nvCxnSpPr>
                        <p:spPr>
                          <a:xfrm>
                            <a:off x="0" y="266810"/>
                            <a:ext cx="0" cy="531514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380" name="Group 379"/>
                        <p:cNvGrpSpPr/>
                        <p:nvPr/>
                      </p:nvGrpSpPr>
                      <p:grpSpPr>
                        <a:xfrm>
                          <a:off x="63426" y="14018"/>
                          <a:ext cx="447675" cy="1120775"/>
                          <a:chOff x="63426" y="14018"/>
                          <a:chExt cx="542925" cy="798223"/>
                        </a:xfrm>
                      </p:grpSpPr>
                      <p:cxnSp>
                        <p:nvCxnSpPr>
                          <p:cNvPr id="381" name="Straight Connector 380"/>
                          <p:cNvCxnSpPr/>
                          <p:nvPr/>
                        </p:nvCxnSpPr>
                        <p:spPr>
                          <a:xfrm flipV="1">
                            <a:off x="63426" y="14018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82" name="Straight Connector 381"/>
                          <p:cNvCxnSpPr/>
                          <p:nvPr/>
                        </p:nvCxnSpPr>
                        <p:spPr>
                          <a:xfrm flipV="1">
                            <a:off x="63426" y="769985"/>
                            <a:ext cx="83331" cy="40829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83" name="Straight Connector 382"/>
                          <p:cNvCxnSpPr/>
                          <p:nvPr/>
                        </p:nvCxnSpPr>
                        <p:spPr>
                          <a:xfrm>
                            <a:off x="63426" y="280726"/>
                            <a:ext cx="0" cy="53151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374" name="Group 373"/>
                      <p:cNvGrpSpPr/>
                      <p:nvPr/>
                    </p:nvGrpSpPr>
                    <p:grpSpPr>
                      <a:xfrm>
                        <a:off x="132137" y="22311"/>
                        <a:ext cx="447676" cy="1120242"/>
                        <a:chOff x="132137" y="22311"/>
                        <a:chExt cx="542925" cy="798296"/>
                      </a:xfrm>
                    </p:grpSpPr>
                    <p:cxnSp>
                      <p:nvCxnSpPr>
                        <p:cNvPr id="375" name="Straight Connector 374"/>
                        <p:cNvCxnSpPr/>
                        <p:nvPr/>
                      </p:nvCxnSpPr>
                      <p:spPr>
                        <a:xfrm flipV="1">
                          <a:off x="132137" y="22384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76" name="Straight Connector 375"/>
                        <p:cNvCxnSpPr/>
                        <p:nvPr/>
                      </p:nvCxnSpPr>
                      <p:spPr>
                        <a:xfrm flipV="1">
                          <a:off x="132137" y="783534"/>
                          <a:ext cx="72554" cy="35551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77" name="Straight Connector 376"/>
                        <p:cNvCxnSpPr/>
                        <p:nvPr/>
                      </p:nvCxnSpPr>
                      <p:spPr>
                        <a:xfrm>
                          <a:off x="132137" y="289092"/>
                          <a:ext cx="0" cy="53151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78" name="Straight Connector 377"/>
                        <p:cNvCxnSpPr/>
                        <p:nvPr/>
                      </p:nvCxnSpPr>
                      <p:spPr>
                        <a:xfrm>
                          <a:off x="675062" y="22311"/>
                          <a:ext cx="0" cy="5020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71" name="Straight Connector 370"/>
                    <p:cNvCxnSpPr/>
                    <p:nvPr/>
                  </p:nvCxnSpPr>
                  <p:spPr>
                    <a:xfrm>
                      <a:off x="447676" y="0"/>
                      <a:ext cx="0" cy="59510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2" name="Straight Connector 371"/>
                    <p:cNvCxnSpPr/>
                    <p:nvPr/>
                  </p:nvCxnSpPr>
                  <p:spPr>
                    <a:xfrm>
                      <a:off x="511101" y="14051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39" name="Group 338"/>
                  <p:cNvGrpSpPr/>
                  <p:nvPr/>
                </p:nvGrpSpPr>
                <p:grpSpPr>
                  <a:xfrm>
                    <a:off x="126436" y="26598"/>
                    <a:ext cx="483871" cy="715643"/>
                    <a:chOff x="126436" y="26598"/>
                    <a:chExt cx="569643" cy="928916"/>
                  </a:xfrm>
                </p:grpSpPr>
                <p:grpSp>
                  <p:nvGrpSpPr>
                    <p:cNvPr id="340" name="Group 339"/>
                    <p:cNvGrpSpPr/>
                    <p:nvPr/>
                  </p:nvGrpSpPr>
                  <p:grpSpPr>
                    <a:xfrm>
                      <a:off x="126436" y="26598"/>
                      <a:ext cx="413297" cy="899578"/>
                      <a:chOff x="126436" y="26598"/>
                      <a:chExt cx="509282" cy="1131896"/>
                    </a:xfrm>
                  </p:grpSpPr>
                  <p:grpSp>
                    <p:nvGrpSpPr>
                      <p:cNvPr id="359" name="Group 358"/>
                      <p:cNvGrpSpPr/>
                      <p:nvPr/>
                    </p:nvGrpSpPr>
                    <p:grpSpPr>
                      <a:xfrm>
                        <a:off x="126436" y="26598"/>
                        <a:ext cx="509282" cy="1131896"/>
                        <a:chOff x="126436" y="26598"/>
                        <a:chExt cx="509282" cy="1131896"/>
                      </a:xfrm>
                    </p:grpSpPr>
                    <p:grpSp>
                      <p:nvGrpSpPr>
                        <p:cNvPr id="361" name="Group 360"/>
                        <p:cNvGrpSpPr/>
                        <p:nvPr/>
                      </p:nvGrpSpPr>
                      <p:grpSpPr>
                        <a:xfrm>
                          <a:off x="126436" y="26598"/>
                          <a:ext cx="447675" cy="1109076"/>
                          <a:chOff x="126436" y="26598"/>
                          <a:chExt cx="542925" cy="789892"/>
                        </a:xfrm>
                      </p:grpSpPr>
                      <p:cxnSp>
                        <p:nvCxnSpPr>
                          <p:cNvPr id="367" name="Straight Connector 366"/>
                          <p:cNvCxnSpPr/>
                          <p:nvPr/>
                        </p:nvCxnSpPr>
                        <p:spPr>
                          <a:xfrm flipV="1">
                            <a:off x="126436" y="26598"/>
                            <a:ext cx="542925" cy="266701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68" name="Straight Connector 367"/>
                          <p:cNvCxnSpPr/>
                          <p:nvPr/>
                        </p:nvCxnSpPr>
                        <p:spPr>
                          <a:xfrm flipV="1">
                            <a:off x="136798" y="784698"/>
                            <a:ext cx="64351" cy="31792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69" name="Straight Connector 368"/>
                          <p:cNvCxnSpPr/>
                          <p:nvPr/>
                        </p:nvCxnSpPr>
                        <p:spPr>
                          <a:xfrm flipH="1">
                            <a:off x="136798" y="295205"/>
                            <a:ext cx="2" cy="515808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362" name="Group 361"/>
                        <p:cNvGrpSpPr/>
                        <p:nvPr/>
                      </p:nvGrpSpPr>
                      <p:grpSpPr>
                        <a:xfrm>
                          <a:off x="188043" y="38333"/>
                          <a:ext cx="447675" cy="1120161"/>
                          <a:chOff x="188043" y="38334"/>
                          <a:chExt cx="542925" cy="798238"/>
                        </a:xfrm>
                      </p:grpSpPr>
                      <p:cxnSp>
                        <p:nvCxnSpPr>
                          <p:cNvPr id="363" name="Straight Connector 362"/>
                          <p:cNvCxnSpPr/>
                          <p:nvPr/>
                        </p:nvCxnSpPr>
                        <p:spPr>
                          <a:xfrm flipV="1">
                            <a:off x="188043" y="38349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64" name="Straight Connector 363"/>
                          <p:cNvCxnSpPr/>
                          <p:nvPr/>
                        </p:nvCxnSpPr>
                        <p:spPr>
                          <a:xfrm flipV="1">
                            <a:off x="188043" y="806560"/>
                            <a:ext cx="60157" cy="28548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65" name="Straight Connector 364"/>
                          <p:cNvCxnSpPr/>
                          <p:nvPr/>
                        </p:nvCxnSpPr>
                        <p:spPr>
                          <a:xfrm>
                            <a:off x="188043" y="305057"/>
                            <a:ext cx="0" cy="53151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66" name="Straight Connector 365"/>
                          <p:cNvCxnSpPr/>
                          <p:nvPr/>
                        </p:nvCxnSpPr>
                        <p:spPr>
                          <a:xfrm>
                            <a:off x="730968" y="38334"/>
                            <a:ext cx="0" cy="36021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360" name="Straight Connector 359"/>
                      <p:cNvCxnSpPr/>
                      <p:nvPr/>
                    </p:nvCxnSpPr>
                    <p:spPr>
                      <a:xfrm>
                        <a:off x="567005" y="29993"/>
                        <a:ext cx="0" cy="59057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1" name="Group 340"/>
                    <p:cNvGrpSpPr/>
                    <p:nvPr/>
                  </p:nvGrpSpPr>
                  <p:grpSpPr>
                    <a:xfrm>
                      <a:off x="225544" y="48103"/>
                      <a:ext cx="470535" cy="907411"/>
                      <a:chOff x="225544" y="48103"/>
                      <a:chExt cx="579813" cy="1142554"/>
                    </a:xfrm>
                  </p:grpSpPr>
                  <p:grpSp>
                    <p:nvGrpSpPr>
                      <p:cNvPr id="342" name="Group 341"/>
                      <p:cNvGrpSpPr/>
                      <p:nvPr/>
                    </p:nvGrpSpPr>
                    <p:grpSpPr>
                      <a:xfrm>
                        <a:off x="225544" y="48204"/>
                        <a:ext cx="579813" cy="1142453"/>
                        <a:chOff x="225544" y="48204"/>
                        <a:chExt cx="579813" cy="1142453"/>
                      </a:xfrm>
                    </p:grpSpPr>
                    <p:grpSp>
                      <p:nvGrpSpPr>
                        <p:cNvPr id="345" name="Group 344"/>
                        <p:cNvGrpSpPr/>
                        <p:nvPr/>
                      </p:nvGrpSpPr>
                      <p:grpSpPr>
                        <a:xfrm>
                          <a:off x="225544" y="48204"/>
                          <a:ext cx="511101" cy="1134690"/>
                          <a:chOff x="225544" y="48204"/>
                          <a:chExt cx="511101" cy="1134691"/>
                        </a:xfrm>
                      </p:grpSpPr>
                      <p:grpSp>
                        <p:nvGrpSpPr>
                          <p:cNvPr id="351" name="Group 350"/>
                          <p:cNvGrpSpPr/>
                          <p:nvPr/>
                        </p:nvGrpSpPr>
                        <p:grpSpPr>
                          <a:xfrm>
                            <a:off x="225544" y="48204"/>
                            <a:ext cx="447675" cy="1120775"/>
                            <a:chOff x="225544" y="48204"/>
                            <a:chExt cx="542925" cy="798223"/>
                          </a:xfrm>
                        </p:grpSpPr>
                        <p:cxnSp>
                          <p:nvCxnSpPr>
                            <p:cNvPr id="356" name="Straight Connector 355"/>
                            <p:cNvCxnSpPr/>
                            <p:nvPr/>
                          </p:nvCxnSpPr>
                          <p:spPr>
                            <a:xfrm flipV="1">
                              <a:off x="225544" y="48204"/>
                              <a:ext cx="542925" cy="266700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57" name="Straight Connector 356"/>
                            <p:cNvCxnSpPr/>
                            <p:nvPr/>
                          </p:nvCxnSpPr>
                          <p:spPr>
                            <a:xfrm flipV="1">
                              <a:off x="225544" y="807316"/>
                              <a:ext cx="76922" cy="37688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58" name="Straight Connector 357"/>
                            <p:cNvCxnSpPr/>
                            <p:nvPr/>
                          </p:nvCxnSpPr>
                          <p:spPr>
                            <a:xfrm>
                              <a:off x="225544" y="314913"/>
                              <a:ext cx="0" cy="531514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352" name="Group 351"/>
                          <p:cNvGrpSpPr/>
                          <p:nvPr/>
                        </p:nvGrpSpPr>
                        <p:grpSpPr>
                          <a:xfrm>
                            <a:off x="288970" y="62121"/>
                            <a:ext cx="447675" cy="1120774"/>
                            <a:chOff x="288970" y="62121"/>
                            <a:chExt cx="542925" cy="798223"/>
                          </a:xfrm>
                        </p:grpSpPr>
                        <p:cxnSp>
                          <p:nvCxnSpPr>
                            <p:cNvPr id="353" name="Straight Connector 352"/>
                            <p:cNvCxnSpPr/>
                            <p:nvPr/>
                          </p:nvCxnSpPr>
                          <p:spPr>
                            <a:xfrm flipV="1">
                              <a:off x="288970" y="62121"/>
                              <a:ext cx="542925" cy="266700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54" name="Straight Connector 353"/>
                            <p:cNvCxnSpPr/>
                            <p:nvPr/>
                          </p:nvCxnSpPr>
                          <p:spPr>
                            <a:xfrm flipV="1">
                              <a:off x="288970" y="818088"/>
                              <a:ext cx="83331" cy="40830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55" name="Straight Connector 354"/>
                            <p:cNvCxnSpPr/>
                            <p:nvPr/>
                          </p:nvCxnSpPr>
                          <p:spPr>
                            <a:xfrm>
                              <a:off x="288970" y="328829"/>
                              <a:ext cx="0" cy="531515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346" name="Group 345"/>
                        <p:cNvGrpSpPr/>
                        <p:nvPr/>
                      </p:nvGrpSpPr>
                      <p:grpSpPr>
                        <a:xfrm>
                          <a:off x="357681" y="70517"/>
                          <a:ext cx="447676" cy="1120140"/>
                          <a:chOff x="357681" y="70517"/>
                          <a:chExt cx="542925" cy="798223"/>
                        </a:xfrm>
                      </p:grpSpPr>
                      <p:cxnSp>
                        <p:nvCxnSpPr>
                          <p:cNvPr id="347" name="Straight Connector 346"/>
                          <p:cNvCxnSpPr/>
                          <p:nvPr/>
                        </p:nvCxnSpPr>
                        <p:spPr>
                          <a:xfrm flipV="1">
                            <a:off x="357681" y="70517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48" name="Straight Connector 347"/>
                          <p:cNvCxnSpPr/>
                          <p:nvPr/>
                        </p:nvCxnSpPr>
                        <p:spPr>
                          <a:xfrm flipV="1">
                            <a:off x="357681" y="601481"/>
                            <a:ext cx="542925" cy="26606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49" name="Straight Connector 348"/>
                          <p:cNvCxnSpPr/>
                          <p:nvPr/>
                        </p:nvCxnSpPr>
                        <p:spPr>
                          <a:xfrm>
                            <a:off x="357681" y="337227"/>
                            <a:ext cx="0" cy="531513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50" name="Straight Connector 349"/>
                          <p:cNvCxnSpPr/>
                          <p:nvPr/>
                        </p:nvCxnSpPr>
                        <p:spPr>
                          <a:xfrm>
                            <a:off x="900606" y="70614"/>
                            <a:ext cx="0" cy="530861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343" name="Straight Connector 342"/>
                      <p:cNvCxnSpPr/>
                      <p:nvPr/>
                    </p:nvCxnSpPr>
                    <p:spPr>
                      <a:xfrm>
                        <a:off x="673220" y="48103"/>
                        <a:ext cx="0" cy="59509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4" name="Straight Connector 343"/>
                      <p:cNvCxnSpPr/>
                      <p:nvPr/>
                    </p:nvCxnSpPr>
                    <p:spPr>
                      <a:xfrm>
                        <a:off x="736645" y="62155"/>
                        <a:ext cx="0" cy="59056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grpSp>
              <p:nvGrpSpPr>
                <p:cNvPr id="206" name="Group 205"/>
                <p:cNvGrpSpPr/>
                <p:nvPr/>
              </p:nvGrpSpPr>
              <p:grpSpPr>
                <a:xfrm>
                  <a:off x="4336686" y="858224"/>
                  <a:ext cx="477520" cy="507365"/>
                  <a:chOff x="0" y="0"/>
                  <a:chExt cx="610307" cy="742241"/>
                </a:xfrm>
              </p:grpSpPr>
              <p:grpSp>
                <p:nvGrpSpPr>
                  <p:cNvPr id="289" name="Group 288"/>
                  <p:cNvGrpSpPr/>
                  <p:nvPr/>
                </p:nvGrpSpPr>
                <p:grpSpPr>
                  <a:xfrm>
                    <a:off x="0" y="0"/>
                    <a:ext cx="399686" cy="699696"/>
                    <a:chOff x="0" y="0"/>
                    <a:chExt cx="579813" cy="1142552"/>
                  </a:xfrm>
                </p:grpSpPr>
                <p:grpSp>
                  <p:nvGrpSpPr>
                    <p:cNvPr id="321" name="Group 320"/>
                    <p:cNvGrpSpPr/>
                    <p:nvPr/>
                  </p:nvGrpSpPr>
                  <p:grpSpPr>
                    <a:xfrm>
                      <a:off x="0" y="100"/>
                      <a:ext cx="579813" cy="1142452"/>
                      <a:chOff x="0" y="101"/>
                      <a:chExt cx="579813" cy="1142451"/>
                    </a:xfrm>
                  </p:grpSpPr>
                  <p:grpSp>
                    <p:nvGrpSpPr>
                      <p:cNvPr id="324" name="Group 323"/>
                      <p:cNvGrpSpPr/>
                      <p:nvPr/>
                    </p:nvGrpSpPr>
                    <p:grpSpPr>
                      <a:xfrm>
                        <a:off x="0" y="101"/>
                        <a:ext cx="511101" cy="1134692"/>
                        <a:chOff x="0" y="101"/>
                        <a:chExt cx="511101" cy="1134691"/>
                      </a:xfrm>
                    </p:grpSpPr>
                    <p:grpSp>
                      <p:nvGrpSpPr>
                        <p:cNvPr id="330" name="Group 329"/>
                        <p:cNvGrpSpPr/>
                        <p:nvPr/>
                      </p:nvGrpSpPr>
                      <p:grpSpPr>
                        <a:xfrm>
                          <a:off x="0" y="101"/>
                          <a:ext cx="447675" cy="1120775"/>
                          <a:chOff x="0" y="101"/>
                          <a:chExt cx="542925" cy="798223"/>
                        </a:xfrm>
                      </p:grpSpPr>
                      <p:cxnSp>
                        <p:nvCxnSpPr>
                          <p:cNvPr id="335" name="Straight Connector 334"/>
                          <p:cNvCxnSpPr/>
                          <p:nvPr/>
                        </p:nvCxnSpPr>
                        <p:spPr>
                          <a:xfrm flipV="1">
                            <a:off x="0" y="101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6" name="Straight Connector 335"/>
                          <p:cNvCxnSpPr/>
                          <p:nvPr/>
                        </p:nvCxnSpPr>
                        <p:spPr>
                          <a:xfrm flipV="1">
                            <a:off x="0" y="759211"/>
                            <a:ext cx="76923" cy="37688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7" name="Straight Connector 336"/>
                          <p:cNvCxnSpPr/>
                          <p:nvPr/>
                        </p:nvCxnSpPr>
                        <p:spPr>
                          <a:xfrm>
                            <a:off x="0" y="266809"/>
                            <a:ext cx="0" cy="53151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331" name="Group 330"/>
                        <p:cNvGrpSpPr/>
                        <p:nvPr/>
                      </p:nvGrpSpPr>
                      <p:grpSpPr>
                        <a:xfrm>
                          <a:off x="63426" y="14018"/>
                          <a:ext cx="447675" cy="1120774"/>
                          <a:chOff x="63426" y="14018"/>
                          <a:chExt cx="542925" cy="798223"/>
                        </a:xfrm>
                      </p:grpSpPr>
                      <p:cxnSp>
                        <p:nvCxnSpPr>
                          <p:cNvPr id="332" name="Straight Connector 331"/>
                          <p:cNvCxnSpPr/>
                          <p:nvPr/>
                        </p:nvCxnSpPr>
                        <p:spPr>
                          <a:xfrm flipV="1">
                            <a:off x="63426" y="14018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3" name="Straight Connector 332"/>
                          <p:cNvCxnSpPr/>
                          <p:nvPr/>
                        </p:nvCxnSpPr>
                        <p:spPr>
                          <a:xfrm flipV="1">
                            <a:off x="63426" y="769984"/>
                            <a:ext cx="83331" cy="40829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4" name="Straight Connector 333"/>
                          <p:cNvCxnSpPr/>
                          <p:nvPr/>
                        </p:nvCxnSpPr>
                        <p:spPr>
                          <a:xfrm>
                            <a:off x="63426" y="280726"/>
                            <a:ext cx="0" cy="53151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325" name="Group 324"/>
                      <p:cNvGrpSpPr/>
                      <p:nvPr/>
                    </p:nvGrpSpPr>
                    <p:grpSpPr>
                      <a:xfrm>
                        <a:off x="132137" y="22310"/>
                        <a:ext cx="447676" cy="1120242"/>
                        <a:chOff x="132137" y="22311"/>
                        <a:chExt cx="542925" cy="798296"/>
                      </a:xfrm>
                    </p:grpSpPr>
                    <p:cxnSp>
                      <p:nvCxnSpPr>
                        <p:cNvPr id="326" name="Straight Connector 325"/>
                        <p:cNvCxnSpPr/>
                        <p:nvPr/>
                      </p:nvCxnSpPr>
                      <p:spPr>
                        <a:xfrm flipV="1">
                          <a:off x="132137" y="22384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7" name="Straight Connector 326"/>
                        <p:cNvCxnSpPr/>
                        <p:nvPr/>
                      </p:nvCxnSpPr>
                      <p:spPr>
                        <a:xfrm flipV="1">
                          <a:off x="132137" y="783534"/>
                          <a:ext cx="72554" cy="35551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" name="Straight Connector 327"/>
                        <p:cNvCxnSpPr/>
                        <p:nvPr/>
                      </p:nvCxnSpPr>
                      <p:spPr>
                        <a:xfrm>
                          <a:off x="132137" y="289092"/>
                          <a:ext cx="0" cy="53151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9" name="Straight Connector 328"/>
                        <p:cNvCxnSpPr/>
                        <p:nvPr/>
                      </p:nvCxnSpPr>
                      <p:spPr>
                        <a:xfrm>
                          <a:off x="675062" y="22311"/>
                          <a:ext cx="0" cy="5020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22" name="Straight Connector 321"/>
                    <p:cNvCxnSpPr/>
                    <p:nvPr/>
                  </p:nvCxnSpPr>
                  <p:spPr>
                    <a:xfrm>
                      <a:off x="447676" y="0"/>
                      <a:ext cx="0" cy="59509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" name="Straight Connector 322"/>
                    <p:cNvCxnSpPr/>
                    <p:nvPr/>
                  </p:nvCxnSpPr>
                  <p:spPr>
                    <a:xfrm>
                      <a:off x="511101" y="14051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0" name="Group 289"/>
                  <p:cNvGrpSpPr/>
                  <p:nvPr/>
                </p:nvGrpSpPr>
                <p:grpSpPr>
                  <a:xfrm>
                    <a:off x="126436" y="26598"/>
                    <a:ext cx="483871" cy="715643"/>
                    <a:chOff x="126436" y="26598"/>
                    <a:chExt cx="569643" cy="928916"/>
                  </a:xfrm>
                </p:grpSpPr>
                <p:grpSp>
                  <p:nvGrpSpPr>
                    <p:cNvPr id="291" name="Group 290"/>
                    <p:cNvGrpSpPr/>
                    <p:nvPr/>
                  </p:nvGrpSpPr>
                  <p:grpSpPr>
                    <a:xfrm>
                      <a:off x="126436" y="26598"/>
                      <a:ext cx="413297" cy="899577"/>
                      <a:chOff x="126436" y="26598"/>
                      <a:chExt cx="509282" cy="1131895"/>
                    </a:xfrm>
                  </p:grpSpPr>
                  <p:grpSp>
                    <p:nvGrpSpPr>
                      <p:cNvPr id="310" name="Group 309"/>
                      <p:cNvGrpSpPr/>
                      <p:nvPr/>
                    </p:nvGrpSpPr>
                    <p:grpSpPr>
                      <a:xfrm>
                        <a:off x="126436" y="26598"/>
                        <a:ext cx="509282" cy="1131895"/>
                        <a:chOff x="126436" y="26598"/>
                        <a:chExt cx="509282" cy="1131895"/>
                      </a:xfrm>
                    </p:grpSpPr>
                    <p:grpSp>
                      <p:nvGrpSpPr>
                        <p:cNvPr id="312" name="Group 311"/>
                        <p:cNvGrpSpPr/>
                        <p:nvPr/>
                      </p:nvGrpSpPr>
                      <p:grpSpPr>
                        <a:xfrm>
                          <a:off x="126436" y="26598"/>
                          <a:ext cx="447675" cy="1109076"/>
                          <a:chOff x="126436" y="26598"/>
                          <a:chExt cx="542925" cy="789892"/>
                        </a:xfrm>
                      </p:grpSpPr>
                      <p:cxnSp>
                        <p:nvCxnSpPr>
                          <p:cNvPr id="318" name="Straight Connector 317"/>
                          <p:cNvCxnSpPr/>
                          <p:nvPr/>
                        </p:nvCxnSpPr>
                        <p:spPr>
                          <a:xfrm flipV="1">
                            <a:off x="126436" y="26598"/>
                            <a:ext cx="542925" cy="266701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19" name="Straight Connector 318"/>
                          <p:cNvCxnSpPr/>
                          <p:nvPr/>
                        </p:nvCxnSpPr>
                        <p:spPr>
                          <a:xfrm flipV="1">
                            <a:off x="136797" y="784697"/>
                            <a:ext cx="64351" cy="31793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20" name="Straight Connector 319"/>
                          <p:cNvCxnSpPr/>
                          <p:nvPr/>
                        </p:nvCxnSpPr>
                        <p:spPr>
                          <a:xfrm flipH="1">
                            <a:off x="136797" y="295205"/>
                            <a:ext cx="2" cy="515809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313" name="Group 312"/>
                        <p:cNvGrpSpPr/>
                        <p:nvPr/>
                      </p:nvGrpSpPr>
                      <p:grpSpPr>
                        <a:xfrm>
                          <a:off x="188043" y="38332"/>
                          <a:ext cx="447675" cy="1120161"/>
                          <a:chOff x="188043" y="38333"/>
                          <a:chExt cx="542925" cy="798238"/>
                        </a:xfrm>
                      </p:grpSpPr>
                      <p:cxnSp>
                        <p:nvCxnSpPr>
                          <p:cNvPr id="314" name="Straight Connector 313"/>
                          <p:cNvCxnSpPr/>
                          <p:nvPr/>
                        </p:nvCxnSpPr>
                        <p:spPr>
                          <a:xfrm flipV="1">
                            <a:off x="188043" y="38348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15" name="Straight Connector 314"/>
                          <p:cNvCxnSpPr/>
                          <p:nvPr/>
                        </p:nvCxnSpPr>
                        <p:spPr>
                          <a:xfrm flipV="1">
                            <a:off x="188043" y="806559"/>
                            <a:ext cx="60158" cy="28548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16" name="Straight Connector 315"/>
                          <p:cNvCxnSpPr/>
                          <p:nvPr/>
                        </p:nvCxnSpPr>
                        <p:spPr>
                          <a:xfrm>
                            <a:off x="188043" y="305055"/>
                            <a:ext cx="0" cy="531516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17" name="Straight Connector 316"/>
                          <p:cNvCxnSpPr/>
                          <p:nvPr/>
                        </p:nvCxnSpPr>
                        <p:spPr>
                          <a:xfrm>
                            <a:off x="730968" y="38333"/>
                            <a:ext cx="0" cy="36021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311" name="Straight Connector 310"/>
                      <p:cNvCxnSpPr/>
                      <p:nvPr/>
                    </p:nvCxnSpPr>
                    <p:spPr>
                      <a:xfrm>
                        <a:off x="567004" y="29993"/>
                        <a:ext cx="0" cy="59057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92" name="Group 291"/>
                    <p:cNvGrpSpPr/>
                    <p:nvPr/>
                  </p:nvGrpSpPr>
                  <p:grpSpPr>
                    <a:xfrm>
                      <a:off x="225545" y="48103"/>
                      <a:ext cx="470534" cy="907411"/>
                      <a:chOff x="225544" y="48103"/>
                      <a:chExt cx="579813" cy="1142554"/>
                    </a:xfrm>
                  </p:grpSpPr>
                  <p:grpSp>
                    <p:nvGrpSpPr>
                      <p:cNvPr id="293" name="Group 292"/>
                      <p:cNvGrpSpPr/>
                      <p:nvPr/>
                    </p:nvGrpSpPr>
                    <p:grpSpPr>
                      <a:xfrm>
                        <a:off x="225544" y="48203"/>
                        <a:ext cx="579813" cy="1142454"/>
                        <a:chOff x="225544" y="48204"/>
                        <a:chExt cx="579813" cy="1142453"/>
                      </a:xfrm>
                    </p:grpSpPr>
                    <p:grpSp>
                      <p:nvGrpSpPr>
                        <p:cNvPr id="296" name="Group 295"/>
                        <p:cNvGrpSpPr/>
                        <p:nvPr/>
                      </p:nvGrpSpPr>
                      <p:grpSpPr>
                        <a:xfrm>
                          <a:off x="225544" y="48204"/>
                          <a:ext cx="511101" cy="1134688"/>
                          <a:chOff x="225544" y="48204"/>
                          <a:chExt cx="511101" cy="1134690"/>
                        </a:xfrm>
                      </p:grpSpPr>
                      <p:grpSp>
                        <p:nvGrpSpPr>
                          <p:cNvPr id="302" name="Group 301"/>
                          <p:cNvGrpSpPr/>
                          <p:nvPr/>
                        </p:nvGrpSpPr>
                        <p:grpSpPr>
                          <a:xfrm>
                            <a:off x="225544" y="48204"/>
                            <a:ext cx="447675" cy="1120775"/>
                            <a:chOff x="225544" y="48204"/>
                            <a:chExt cx="542925" cy="798223"/>
                          </a:xfrm>
                        </p:grpSpPr>
                        <p:cxnSp>
                          <p:nvCxnSpPr>
                            <p:cNvPr id="307" name="Straight Connector 306"/>
                            <p:cNvCxnSpPr/>
                            <p:nvPr/>
                          </p:nvCxnSpPr>
                          <p:spPr>
                            <a:xfrm flipV="1">
                              <a:off x="225544" y="48204"/>
                              <a:ext cx="542925" cy="266699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08" name="Straight Connector 307"/>
                            <p:cNvCxnSpPr/>
                            <p:nvPr/>
                          </p:nvCxnSpPr>
                          <p:spPr>
                            <a:xfrm flipV="1">
                              <a:off x="225544" y="807315"/>
                              <a:ext cx="76923" cy="37688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09" name="Straight Connector 308"/>
                            <p:cNvCxnSpPr/>
                            <p:nvPr/>
                          </p:nvCxnSpPr>
                          <p:spPr>
                            <a:xfrm>
                              <a:off x="225544" y="314914"/>
                              <a:ext cx="0" cy="531513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303" name="Group 302"/>
                          <p:cNvGrpSpPr/>
                          <p:nvPr/>
                        </p:nvGrpSpPr>
                        <p:grpSpPr>
                          <a:xfrm>
                            <a:off x="288970" y="62122"/>
                            <a:ext cx="447675" cy="1120772"/>
                            <a:chOff x="288970" y="62121"/>
                            <a:chExt cx="542925" cy="798223"/>
                          </a:xfrm>
                        </p:grpSpPr>
                        <p:cxnSp>
                          <p:nvCxnSpPr>
                            <p:cNvPr id="304" name="Straight Connector 303"/>
                            <p:cNvCxnSpPr/>
                            <p:nvPr/>
                          </p:nvCxnSpPr>
                          <p:spPr>
                            <a:xfrm flipV="1">
                              <a:off x="288970" y="62121"/>
                              <a:ext cx="542925" cy="266700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05" name="Straight Connector 304"/>
                            <p:cNvCxnSpPr/>
                            <p:nvPr/>
                          </p:nvCxnSpPr>
                          <p:spPr>
                            <a:xfrm flipV="1">
                              <a:off x="288970" y="818089"/>
                              <a:ext cx="83331" cy="40830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06" name="Straight Connector 305"/>
                            <p:cNvCxnSpPr/>
                            <p:nvPr/>
                          </p:nvCxnSpPr>
                          <p:spPr>
                            <a:xfrm>
                              <a:off x="288970" y="328829"/>
                              <a:ext cx="0" cy="531515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297" name="Group 296"/>
                        <p:cNvGrpSpPr/>
                        <p:nvPr/>
                      </p:nvGrpSpPr>
                      <p:grpSpPr>
                        <a:xfrm>
                          <a:off x="357682" y="70517"/>
                          <a:ext cx="447675" cy="1120140"/>
                          <a:chOff x="357681" y="70517"/>
                          <a:chExt cx="542925" cy="798223"/>
                        </a:xfrm>
                      </p:grpSpPr>
                      <p:cxnSp>
                        <p:nvCxnSpPr>
                          <p:cNvPr id="298" name="Straight Connector 297"/>
                          <p:cNvCxnSpPr/>
                          <p:nvPr/>
                        </p:nvCxnSpPr>
                        <p:spPr>
                          <a:xfrm flipV="1">
                            <a:off x="357681" y="70517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99" name="Straight Connector 298"/>
                          <p:cNvCxnSpPr/>
                          <p:nvPr/>
                        </p:nvCxnSpPr>
                        <p:spPr>
                          <a:xfrm flipV="1">
                            <a:off x="357681" y="601481"/>
                            <a:ext cx="542925" cy="26606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0" name="Straight Connector 299"/>
                          <p:cNvCxnSpPr/>
                          <p:nvPr/>
                        </p:nvCxnSpPr>
                        <p:spPr>
                          <a:xfrm>
                            <a:off x="357681" y="337227"/>
                            <a:ext cx="0" cy="531513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1" name="Straight Connector 300"/>
                          <p:cNvCxnSpPr/>
                          <p:nvPr/>
                        </p:nvCxnSpPr>
                        <p:spPr>
                          <a:xfrm>
                            <a:off x="900606" y="70614"/>
                            <a:ext cx="0" cy="530862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294" name="Straight Connector 293"/>
                      <p:cNvCxnSpPr/>
                      <p:nvPr/>
                    </p:nvCxnSpPr>
                    <p:spPr>
                      <a:xfrm>
                        <a:off x="673219" y="48103"/>
                        <a:ext cx="0" cy="59509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5" name="Straight Connector 294"/>
                      <p:cNvCxnSpPr/>
                      <p:nvPr/>
                    </p:nvCxnSpPr>
                    <p:spPr>
                      <a:xfrm>
                        <a:off x="736645" y="62155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grpSp>
              <p:nvGrpSpPr>
                <p:cNvPr id="207" name="Group 206"/>
                <p:cNvGrpSpPr/>
                <p:nvPr/>
              </p:nvGrpSpPr>
              <p:grpSpPr>
                <a:xfrm>
                  <a:off x="4892694" y="952554"/>
                  <a:ext cx="345365" cy="349996"/>
                  <a:chOff x="0" y="0"/>
                  <a:chExt cx="610307" cy="742240"/>
                </a:xfrm>
              </p:grpSpPr>
              <p:grpSp>
                <p:nvGrpSpPr>
                  <p:cNvPr id="240" name="Group 239"/>
                  <p:cNvGrpSpPr/>
                  <p:nvPr/>
                </p:nvGrpSpPr>
                <p:grpSpPr>
                  <a:xfrm>
                    <a:off x="0" y="0"/>
                    <a:ext cx="399686" cy="699694"/>
                    <a:chOff x="0" y="0"/>
                    <a:chExt cx="579813" cy="1142551"/>
                  </a:xfrm>
                </p:grpSpPr>
                <p:grpSp>
                  <p:nvGrpSpPr>
                    <p:cNvPr id="272" name="Group 271"/>
                    <p:cNvGrpSpPr/>
                    <p:nvPr/>
                  </p:nvGrpSpPr>
                  <p:grpSpPr>
                    <a:xfrm>
                      <a:off x="0" y="100"/>
                      <a:ext cx="579813" cy="1142451"/>
                      <a:chOff x="0" y="100"/>
                      <a:chExt cx="579813" cy="1142450"/>
                    </a:xfrm>
                  </p:grpSpPr>
                  <p:grpSp>
                    <p:nvGrpSpPr>
                      <p:cNvPr id="275" name="Group 274"/>
                      <p:cNvGrpSpPr/>
                      <p:nvPr/>
                    </p:nvGrpSpPr>
                    <p:grpSpPr>
                      <a:xfrm>
                        <a:off x="0" y="100"/>
                        <a:ext cx="511101" cy="1134693"/>
                        <a:chOff x="0" y="100"/>
                        <a:chExt cx="511101" cy="1134692"/>
                      </a:xfrm>
                    </p:grpSpPr>
                    <p:grpSp>
                      <p:nvGrpSpPr>
                        <p:cNvPr id="281" name="Group 280"/>
                        <p:cNvGrpSpPr/>
                        <p:nvPr/>
                      </p:nvGrpSpPr>
                      <p:grpSpPr>
                        <a:xfrm>
                          <a:off x="0" y="100"/>
                          <a:ext cx="447675" cy="1120776"/>
                          <a:chOff x="0" y="100"/>
                          <a:chExt cx="542925" cy="798223"/>
                        </a:xfrm>
                      </p:grpSpPr>
                      <p:cxnSp>
                        <p:nvCxnSpPr>
                          <p:cNvPr id="286" name="Straight Connector 285"/>
                          <p:cNvCxnSpPr/>
                          <p:nvPr/>
                        </p:nvCxnSpPr>
                        <p:spPr>
                          <a:xfrm flipV="1">
                            <a:off x="0" y="100"/>
                            <a:ext cx="542925" cy="266701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7" name="Straight Connector 286"/>
                          <p:cNvCxnSpPr/>
                          <p:nvPr/>
                        </p:nvCxnSpPr>
                        <p:spPr>
                          <a:xfrm flipV="1">
                            <a:off x="0" y="759211"/>
                            <a:ext cx="76923" cy="37688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8" name="Straight Connector 287"/>
                          <p:cNvCxnSpPr/>
                          <p:nvPr/>
                        </p:nvCxnSpPr>
                        <p:spPr>
                          <a:xfrm>
                            <a:off x="0" y="266807"/>
                            <a:ext cx="0" cy="531516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82" name="Group 281"/>
                        <p:cNvGrpSpPr/>
                        <p:nvPr/>
                      </p:nvGrpSpPr>
                      <p:grpSpPr>
                        <a:xfrm>
                          <a:off x="63426" y="14016"/>
                          <a:ext cx="447675" cy="1120776"/>
                          <a:chOff x="63426" y="14017"/>
                          <a:chExt cx="542925" cy="798223"/>
                        </a:xfrm>
                      </p:grpSpPr>
                      <p:cxnSp>
                        <p:nvCxnSpPr>
                          <p:cNvPr id="283" name="Straight Connector 282"/>
                          <p:cNvCxnSpPr/>
                          <p:nvPr/>
                        </p:nvCxnSpPr>
                        <p:spPr>
                          <a:xfrm flipV="1">
                            <a:off x="63426" y="14017"/>
                            <a:ext cx="542925" cy="266701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4" name="Straight Connector 283"/>
                          <p:cNvCxnSpPr/>
                          <p:nvPr/>
                        </p:nvCxnSpPr>
                        <p:spPr>
                          <a:xfrm flipV="1">
                            <a:off x="63426" y="769983"/>
                            <a:ext cx="83331" cy="40829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5" name="Straight Connector 284"/>
                          <p:cNvCxnSpPr/>
                          <p:nvPr/>
                        </p:nvCxnSpPr>
                        <p:spPr>
                          <a:xfrm>
                            <a:off x="63426" y="280724"/>
                            <a:ext cx="0" cy="531516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276" name="Group 275"/>
                      <p:cNvGrpSpPr/>
                      <p:nvPr/>
                    </p:nvGrpSpPr>
                    <p:grpSpPr>
                      <a:xfrm>
                        <a:off x="132137" y="22308"/>
                        <a:ext cx="447676" cy="1120242"/>
                        <a:chOff x="132137" y="22309"/>
                        <a:chExt cx="542925" cy="798296"/>
                      </a:xfrm>
                    </p:grpSpPr>
                    <p:cxnSp>
                      <p:nvCxnSpPr>
                        <p:cNvPr id="277" name="Straight Connector 276"/>
                        <p:cNvCxnSpPr/>
                        <p:nvPr/>
                      </p:nvCxnSpPr>
                      <p:spPr>
                        <a:xfrm flipV="1">
                          <a:off x="132137" y="22382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8" name="Straight Connector 277"/>
                        <p:cNvCxnSpPr/>
                        <p:nvPr/>
                      </p:nvCxnSpPr>
                      <p:spPr>
                        <a:xfrm flipV="1">
                          <a:off x="132137" y="783531"/>
                          <a:ext cx="72554" cy="35552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9" name="Straight Connector 278"/>
                        <p:cNvCxnSpPr/>
                        <p:nvPr/>
                      </p:nvCxnSpPr>
                      <p:spPr>
                        <a:xfrm>
                          <a:off x="132137" y="289089"/>
                          <a:ext cx="0" cy="531516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0" name="Straight Connector 279"/>
                        <p:cNvCxnSpPr/>
                        <p:nvPr/>
                      </p:nvCxnSpPr>
                      <p:spPr>
                        <a:xfrm>
                          <a:off x="675062" y="22309"/>
                          <a:ext cx="0" cy="5020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273" name="Straight Connector 272"/>
                    <p:cNvCxnSpPr/>
                    <p:nvPr/>
                  </p:nvCxnSpPr>
                  <p:spPr>
                    <a:xfrm>
                      <a:off x="447676" y="0"/>
                      <a:ext cx="0" cy="59509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4" name="Straight Connector 273"/>
                    <p:cNvCxnSpPr/>
                    <p:nvPr/>
                  </p:nvCxnSpPr>
                  <p:spPr>
                    <a:xfrm>
                      <a:off x="511101" y="14052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1" name="Group 240"/>
                  <p:cNvGrpSpPr/>
                  <p:nvPr/>
                </p:nvGrpSpPr>
                <p:grpSpPr>
                  <a:xfrm>
                    <a:off x="126436" y="26599"/>
                    <a:ext cx="483871" cy="715641"/>
                    <a:chOff x="126436" y="26598"/>
                    <a:chExt cx="569643" cy="928915"/>
                  </a:xfrm>
                </p:grpSpPr>
                <p:grpSp>
                  <p:nvGrpSpPr>
                    <p:cNvPr id="242" name="Group 241"/>
                    <p:cNvGrpSpPr/>
                    <p:nvPr/>
                  </p:nvGrpSpPr>
                  <p:grpSpPr>
                    <a:xfrm>
                      <a:off x="126436" y="26598"/>
                      <a:ext cx="413297" cy="899578"/>
                      <a:chOff x="126436" y="26598"/>
                      <a:chExt cx="509282" cy="1131896"/>
                    </a:xfrm>
                  </p:grpSpPr>
                  <p:grpSp>
                    <p:nvGrpSpPr>
                      <p:cNvPr id="261" name="Group 260"/>
                      <p:cNvGrpSpPr/>
                      <p:nvPr/>
                    </p:nvGrpSpPr>
                    <p:grpSpPr>
                      <a:xfrm>
                        <a:off x="126436" y="26598"/>
                        <a:ext cx="509282" cy="1131896"/>
                        <a:chOff x="126436" y="26598"/>
                        <a:chExt cx="509282" cy="1131896"/>
                      </a:xfrm>
                    </p:grpSpPr>
                    <p:grpSp>
                      <p:nvGrpSpPr>
                        <p:cNvPr id="263" name="Group 262"/>
                        <p:cNvGrpSpPr/>
                        <p:nvPr/>
                      </p:nvGrpSpPr>
                      <p:grpSpPr>
                        <a:xfrm>
                          <a:off x="126436" y="26598"/>
                          <a:ext cx="447675" cy="1109074"/>
                          <a:chOff x="126436" y="26598"/>
                          <a:chExt cx="542925" cy="789892"/>
                        </a:xfrm>
                      </p:grpSpPr>
                      <p:cxnSp>
                        <p:nvCxnSpPr>
                          <p:cNvPr id="269" name="Straight Connector 268"/>
                          <p:cNvCxnSpPr/>
                          <p:nvPr/>
                        </p:nvCxnSpPr>
                        <p:spPr>
                          <a:xfrm flipV="1">
                            <a:off x="126436" y="26598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70" name="Straight Connector 269"/>
                          <p:cNvCxnSpPr/>
                          <p:nvPr/>
                        </p:nvCxnSpPr>
                        <p:spPr>
                          <a:xfrm flipV="1">
                            <a:off x="136797" y="784697"/>
                            <a:ext cx="64351" cy="31793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71" name="Straight Connector 270"/>
                          <p:cNvCxnSpPr/>
                          <p:nvPr/>
                        </p:nvCxnSpPr>
                        <p:spPr>
                          <a:xfrm flipH="1">
                            <a:off x="136797" y="295205"/>
                            <a:ext cx="2" cy="515809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64" name="Group 263"/>
                        <p:cNvGrpSpPr/>
                        <p:nvPr/>
                      </p:nvGrpSpPr>
                      <p:grpSpPr>
                        <a:xfrm>
                          <a:off x="188043" y="38332"/>
                          <a:ext cx="447675" cy="1120162"/>
                          <a:chOff x="188043" y="38332"/>
                          <a:chExt cx="542925" cy="798238"/>
                        </a:xfrm>
                      </p:grpSpPr>
                      <p:cxnSp>
                        <p:nvCxnSpPr>
                          <p:cNvPr id="265" name="Straight Connector 264"/>
                          <p:cNvCxnSpPr/>
                          <p:nvPr/>
                        </p:nvCxnSpPr>
                        <p:spPr>
                          <a:xfrm flipV="1">
                            <a:off x="188043" y="38347"/>
                            <a:ext cx="542925" cy="266699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66" name="Straight Connector 265"/>
                          <p:cNvCxnSpPr/>
                          <p:nvPr/>
                        </p:nvCxnSpPr>
                        <p:spPr>
                          <a:xfrm flipV="1">
                            <a:off x="188043" y="806557"/>
                            <a:ext cx="60158" cy="28548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67" name="Straight Connector 266"/>
                          <p:cNvCxnSpPr/>
                          <p:nvPr/>
                        </p:nvCxnSpPr>
                        <p:spPr>
                          <a:xfrm>
                            <a:off x="188043" y="305053"/>
                            <a:ext cx="0" cy="531517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68" name="Straight Connector 267"/>
                          <p:cNvCxnSpPr/>
                          <p:nvPr/>
                        </p:nvCxnSpPr>
                        <p:spPr>
                          <a:xfrm>
                            <a:off x="730968" y="38332"/>
                            <a:ext cx="0" cy="3602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262" name="Straight Connector 261"/>
                      <p:cNvCxnSpPr/>
                      <p:nvPr/>
                    </p:nvCxnSpPr>
                    <p:spPr>
                      <a:xfrm>
                        <a:off x="567004" y="29993"/>
                        <a:ext cx="0" cy="59056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43" name="Group 242"/>
                    <p:cNvGrpSpPr/>
                    <p:nvPr/>
                  </p:nvGrpSpPr>
                  <p:grpSpPr>
                    <a:xfrm>
                      <a:off x="225545" y="48104"/>
                      <a:ext cx="470534" cy="907409"/>
                      <a:chOff x="225545" y="48103"/>
                      <a:chExt cx="579813" cy="1142553"/>
                    </a:xfrm>
                  </p:grpSpPr>
                  <p:grpSp>
                    <p:nvGrpSpPr>
                      <p:cNvPr id="244" name="Group 243"/>
                      <p:cNvGrpSpPr/>
                      <p:nvPr/>
                    </p:nvGrpSpPr>
                    <p:grpSpPr>
                      <a:xfrm>
                        <a:off x="225545" y="48204"/>
                        <a:ext cx="579813" cy="1142452"/>
                        <a:chOff x="225545" y="48203"/>
                        <a:chExt cx="579813" cy="1142452"/>
                      </a:xfrm>
                    </p:grpSpPr>
                    <p:grpSp>
                      <p:nvGrpSpPr>
                        <p:cNvPr id="247" name="Group 246"/>
                        <p:cNvGrpSpPr/>
                        <p:nvPr/>
                      </p:nvGrpSpPr>
                      <p:grpSpPr>
                        <a:xfrm>
                          <a:off x="225545" y="48203"/>
                          <a:ext cx="511101" cy="1134687"/>
                          <a:chOff x="225545" y="48203"/>
                          <a:chExt cx="511101" cy="1134690"/>
                        </a:xfrm>
                      </p:grpSpPr>
                      <p:grpSp>
                        <p:nvGrpSpPr>
                          <p:cNvPr id="253" name="Group 252"/>
                          <p:cNvGrpSpPr/>
                          <p:nvPr/>
                        </p:nvGrpSpPr>
                        <p:grpSpPr>
                          <a:xfrm>
                            <a:off x="225545" y="48203"/>
                            <a:ext cx="447675" cy="1120777"/>
                            <a:chOff x="225545" y="48203"/>
                            <a:chExt cx="542925" cy="798223"/>
                          </a:xfrm>
                        </p:grpSpPr>
                        <p:cxnSp>
                          <p:nvCxnSpPr>
                            <p:cNvPr id="258" name="Straight Connector 257"/>
                            <p:cNvCxnSpPr/>
                            <p:nvPr/>
                          </p:nvCxnSpPr>
                          <p:spPr>
                            <a:xfrm flipV="1">
                              <a:off x="225545" y="48203"/>
                              <a:ext cx="542925" cy="266698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59" name="Straight Connector 258"/>
                            <p:cNvCxnSpPr/>
                            <p:nvPr/>
                          </p:nvCxnSpPr>
                          <p:spPr>
                            <a:xfrm flipV="1">
                              <a:off x="225545" y="807315"/>
                              <a:ext cx="76923" cy="37688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60" name="Straight Connector 259"/>
                            <p:cNvCxnSpPr/>
                            <p:nvPr/>
                          </p:nvCxnSpPr>
                          <p:spPr>
                            <a:xfrm>
                              <a:off x="225545" y="314913"/>
                              <a:ext cx="0" cy="531513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254" name="Group 253"/>
                          <p:cNvGrpSpPr/>
                          <p:nvPr/>
                        </p:nvGrpSpPr>
                        <p:grpSpPr>
                          <a:xfrm>
                            <a:off x="288971" y="62122"/>
                            <a:ext cx="447675" cy="1120771"/>
                            <a:chOff x="288971" y="62121"/>
                            <a:chExt cx="542925" cy="798223"/>
                          </a:xfrm>
                        </p:grpSpPr>
                        <p:cxnSp>
                          <p:nvCxnSpPr>
                            <p:cNvPr id="255" name="Straight Connector 254"/>
                            <p:cNvCxnSpPr/>
                            <p:nvPr/>
                          </p:nvCxnSpPr>
                          <p:spPr>
                            <a:xfrm flipV="1">
                              <a:off x="288971" y="62121"/>
                              <a:ext cx="542925" cy="266700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56" name="Straight Connector 255"/>
                            <p:cNvCxnSpPr/>
                            <p:nvPr/>
                          </p:nvCxnSpPr>
                          <p:spPr>
                            <a:xfrm flipV="1">
                              <a:off x="288971" y="818088"/>
                              <a:ext cx="83331" cy="40830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57" name="Straight Connector 256"/>
                            <p:cNvCxnSpPr/>
                            <p:nvPr/>
                          </p:nvCxnSpPr>
                          <p:spPr>
                            <a:xfrm>
                              <a:off x="288971" y="328829"/>
                              <a:ext cx="0" cy="531515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248" name="Group 247"/>
                        <p:cNvGrpSpPr/>
                        <p:nvPr/>
                      </p:nvGrpSpPr>
                      <p:grpSpPr>
                        <a:xfrm>
                          <a:off x="357683" y="70515"/>
                          <a:ext cx="447675" cy="1120140"/>
                          <a:chOff x="357683" y="70516"/>
                          <a:chExt cx="542925" cy="798223"/>
                        </a:xfrm>
                      </p:grpSpPr>
                      <p:cxnSp>
                        <p:nvCxnSpPr>
                          <p:cNvPr id="249" name="Straight Connector 248"/>
                          <p:cNvCxnSpPr/>
                          <p:nvPr/>
                        </p:nvCxnSpPr>
                        <p:spPr>
                          <a:xfrm flipV="1">
                            <a:off x="357683" y="70516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50" name="Straight Connector 249"/>
                          <p:cNvCxnSpPr/>
                          <p:nvPr/>
                        </p:nvCxnSpPr>
                        <p:spPr>
                          <a:xfrm flipV="1">
                            <a:off x="357683" y="601481"/>
                            <a:ext cx="542925" cy="266066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51" name="Straight Connector 250"/>
                          <p:cNvCxnSpPr/>
                          <p:nvPr/>
                        </p:nvCxnSpPr>
                        <p:spPr>
                          <a:xfrm>
                            <a:off x="357683" y="337227"/>
                            <a:ext cx="0" cy="531512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52" name="Straight Connector 251"/>
                          <p:cNvCxnSpPr/>
                          <p:nvPr/>
                        </p:nvCxnSpPr>
                        <p:spPr>
                          <a:xfrm>
                            <a:off x="900608" y="70613"/>
                            <a:ext cx="0" cy="530862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245" name="Straight Connector 244"/>
                      <p:cNvCxnSpPr/>
                      <p:nvPr/>
                    </p:nvCxnSpPr>
                    <p:spPr>
                      <a:xfrm>
                        <a:off x="673220" y="48103"/>
                        <a:ext cx="0" cy="59510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6" name="Straight Connector 245"/>
                      <p:cNvCxnSpPr/>
                      <p:nvPr/>
                    </p:nvCxnSpPr>
                    <p:spPr>
                      <a:xfrm>
                        <a:off x="736646" y="62156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cxnSp>
              <p:nvCxnSpPr>
                <p:cNvPr id="208" name="Straight Arrow Connector 207"/>
                <p:cNvCxnSpPr/>
                <p:nvPr/>
              </p:nvCxnSpPr>
              <p:spPr>
                <a:xfrm flipV="1">
                  <a:off x="438639" y="1697150"/>
                  <a:ext cx="398253" cy="6618"/>
                </a:xfrm>
                <a:prstGeom prst="straightConnector1">
                  <a:avLst/>
                </a:prstGeom>
                <a:ln w="127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Arrow Connector 208"/>
                <p:cNvCxnSpPr/>
                <p:nvPr/>
              </p:nvCxnSpPr>
              <p:spPr>
                <a:xfrm flipV="1">
                  <a:off x="1130238" y="1626208"/>
                  <a:ext cx="357460" cy="36"/>
                </a:xfrm>
                <a:prstGeom prst="straightConnector1">
                  <a:avLst/>
                </a:prstGeom>
                <a:ln w="127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Arrow Connector 209"/>
                <p:cNvCxnSpPr/>
                <p:nvPr/>
              </p:nvCxnSpPr>
              <p:spPr>
                <a:xfrm flipV="1">
                  <a:off x="1756081" y="1585497"/>
                  <a:ext cx="356870" cy="0"/>
                </a:xfrm>
                <a:prstGeom prst="straightConnector1">
                  <a:avLst/>
                </a:prstGeom>
                <a:ln w="127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Arrow Connector 210"/>
                <p:cNvCxnSpPr/>
                <p:nvPr/>
              </p:nvCxnSpPr>
              <p:spPr>
                <a:xfrm flipV="1">
                  <a:off x="2415787" y="1537874"/>
                  <a:ext cx="356870" cy="0"/>
                </a:xfrm>
                <a:prstGeom prst="straightConnector1">
                  <a:avLst/>
                </a:prstGeom>
                <a:ln w="127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Arrow Connector 211"/>
                <p:cNvCxnSpPr/>
                <p:nvPr/>
              </p:nvCxnSpPr>
              <p:spPr>
                <a:xfrm>
                  <a:off x="3022486" y="1520156"/>
                  <a:ext cx="507487" cy="0"/>
                </a:xfrm>
                <a:prstGeom prst="straightConnector1">
                  <a:avLst/>
                </a:prstGeom>
                <a:ln w="127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Arrow Connector 212"/>
                <p:cNvCxnSpPr/>
                <p:nvPr/>
              </p:nvCxnSpPr>
              <p:spPr>
                <a:xfrm>
                  <a:off x="3682132" y="1425167"/>
                  <a:ext cx="467721" cy="0"/>
                </a:xfrm>
                <a:prstGeom prst="straightConnector1">
                  <a:avLst/>
                </a:prstGeom>
                <a:ln w="127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Arrow Connector 213"/>
                <p:cNvCxnSpPr/>
                <p:nvPr/>
              </p:nvCxnSpPr>
              <p:spPr>
                <a:xfrm>
                  <a:off x="4306841" y="1408738"/>
                  <a:ext cx="470305" cy="0"/>
                </a:xfrm>
                <a:prstGeom prst="straightConnector1">
                  <a:avLst/>
                </a:prstGeom>
                <a:ln w="127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Arrow Connector 214"/>
                <p:cNvCxnSpPr/>
                <p:nvPr/>
              </p:nvCxnSpPr>
              <p:spPr>
                <a:xfrm>
                  <a:off x="4876316" y="1360400"/>
                  <a:ext cx="416235" cy="0"/>
                </a:xfrm>
                <a:prstGeom prst="straightConnector1">
                  <a:avLst/>
                </a:prstGeom>
                <a:ln w="127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Text Box 2"/>
                <p:cNvSpPr txBox="1">
                  <a:spLocks noChangeArrowheads="1"/>
                </p:cNvSpPr>
                <p:nvPr/>
              </p:nvSpPr>
              <p:spPr bwMode="auto">
                <a:xfrm rot="18998633">
                  <a:off x="1754844" y="521113"/>
                  <a:ext cx="621030" cy="116196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Convolution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17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3018173" y="575106"/>
                  <a:ext cx="621030" cy="111253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Convolution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18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4267626" y="695184"/>
                  <a:ext cx="621030" cy="116369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Convolution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19" name="Text Box 2"/>
                <p:cNvSpPr txBox="1">
                  <a:spLocks noChangeArrowheads="1"/>
                </p:cNvSpPr>
                <p:nvPr/>
              </p:nvSpPr>
              <p:spPr bwMode="auto">
                <a:xfrm rot="18978148">
                  <a:off x="1198263" y="573350"/>
                  <a:ext cx="393372" cy="109478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Pooling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20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2440375" y="626629"/>
                  <a:ext cx="393065" cy="116825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Pooling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21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3744666" y="721606"/>
                  <a:ext cx="393065" cy="101731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Pooling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22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4884225" y="769020"/>
                  <a:ext cx="393065" cy="116175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Pooling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23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613850" y="1693312"/>
                  <a:ext cx="112893" cy="167640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8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24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1270573" y="1647909"/>
                  <a:ext cx="112395" cy="167005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8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25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1863648" y="1615218"/>
                  <a:ext cx="182830" cy="166370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16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26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2516352" y="1558006"/>
                  <a:ext cx="182245" cy="165735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16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27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3190450" y="1533708"/>
                  <a:ext cx="182245" cy="140191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32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28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3874002" y="1438152"/>
                  <a:ext cx="182245" cy="165735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32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29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4490990" y="1431277"/>
                  <a:ext cx="182245" cy="165735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64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30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5011883" y="1371211"/>
                  <a:ext cx="182245" cy="165735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64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5338133" y="505366"/>
                  <a:ext cx="90436" cy="1268980"/>
                </a:xfrm>
                <a:prstGeom prst="rect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5238065" y="1791151"/>
                  <a:ext cx="356659" cy="165100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256x1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5504139" y="792384"/>
                  <a:ext cx="90007" cy="722411"/>
                </a:xfrm>
                <a:prstGeom prst="rect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5665344" y="1046310"/>
                  <a:ext cx="89535" cy="182866"/>
                </a:xfrm>
                <a:prstGeom prst="rect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Arrow: Right 234"/>
                <p:cNvSpPr/>
                <p:nvPr/>
              </p:nvSpPr>
              <p:spPr>
                <a:xfrm>
                  <a:off x="5809937" y="1165799"/>
                  <a:ext cx="129788" cy="45719"/>
                </a:xfrm>
                <a:prstGeom prst="rightArrow">
                  <a:avLst/>
                </a:prstGeom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5294923" y="284321"/>
                  <a:ext cx="486932" cy="122863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FC Layer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37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5483953" y="528287"/>
                  <a:ext cx="486410" cy="141222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FC Layer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38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5497343" y="1539257"/>
                  <a:ext cx="356235" cy="165100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32x1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39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5665236" y="1266875"/>
                  <a:ext cx="255367" cy="165100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2x1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</p:grpSp>
        </p:grpSp>
        <p:sp>
          <p:nvSpPr>
            <p:cNvPr id="534" name="TextBox 533"/>
            <p:cNvSpPr txBox="1"/>
            <p:nvPr/>
          </p:nvSpPr>
          <p:spPr>
            <a:xfrm>
              <a:off x="8666726" y="4362890"/>
              <a:ext cx="9709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Non-Nodule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Nodule</a:t>
              </a:r>
            </a:p>
          </p:txBody>
        </p:sp>
        <p:sp>
          <p:nvSpPr>
            <p:cNvPr id="535" name="Arrow: Right 534"/>
            <p:cNvSpPr/>
            <p:nvPr/>
          </p:nvSpPr>
          <p:spPr>
            <a:xfrm>
              <a:off x="8524890" y="4480740"/>
              <a:ext cx="173178" cy="84629"/>
            </a:xfrm>
            <a:prstGeom prst="rightArrow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0" name="Rectangle 129"/>
          <p:cNvSpPr/>
          <p:nvPr/>
        </p:nvSpPr>
        <p:spPr>
          <a:xfrm>
            <a:off x="9703125" y="488726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MPF Model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July 20-24, 2019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0EA80-1CE2-45B8-8016-32D5E0D8DA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01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" grpId="0"/>
      <p:bldP spid="1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icture 3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49" y="3298834"/>
            <a:ext cx="5370557" cy="318592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July 20-24, 2019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0EA80-1CE2-45B8-8016-32D5E0D8DA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480785" y="198154"/>
            <a:ext cx="9054821" cy="3817467"/>
            <a:chOff x="762339" y="2608500"/>
            <a:chExt cx="9054821" cy="3817467"/>
          </a:xfrm>
        </p:grpSpPr>
        <p:grpSp>
          <p:nvGrpSpPr>
            <p:cNvPr id="8" name="Canvas 1246"/>
            <p:cNvGrpSpPr/>
            <p:nvPr/>
          </p:nvGrpSpPr>
          <p:grpSpPr>
            <a:xfrm>
              <a:off x="762339" y="2608500"/>
              <a:ext cx="8596575" cy="3817467"/>
              <a:chOff x="0" y="0"/>
              <a:chExt cx="6442689" cy="2752725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0"/>
                <a:ext cx="6249976" cy="2752725"/>
              </a:xfrm>
              <a:prstGeom prst="rect">
                <a:avLst/>
              </a:prstGeom>
            </p:spPr>
          </p:sp>
          <p:grpSp>
            <p:nvGrpSpPr>
              <p:cNvPr id="12" name="Group 11"/>
              <p:cNvGrpSpPr/>
              <p:nvPr/>
            </p:nvGrpSpPr>
            <p:grpSpPr>
              <a:xfrm>
                <a:off x="14279" y="311837"/>
                <a:ext cx="6428410" cy="2231665"/>
                <a:chOff x="14279" y="284321"/>
                <a:chExt cx="6428410" cy="1671930"/>
              </a:xfrm>
            </p:grpSpPr>
            <p:sp>
              <p:nvSpPr>
                <p:cNvPr id="13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771009" y="1008558"/>
                  <a:ext cx="319405" cy="167640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56x56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4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108308" y="1041578"/>
                  <a:ext cx="319458" cy="167677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56x56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5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5610864" y="724982"/>
                  <a:ext cx="831825" cy="151918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Output Layer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6" name="Text Box 2"/>
                <p:cNvSpPr txBox="1">
                  <a:spLocks noChangeArrowheads="1"/>
                </p:cNvSpPr>
                <p:nvPr/>
              </p:nvSpPr>
              <p:spPr bwMode="auto">
                <a:xfrm rot="18828946">
                  <a:off x="64933" y="448010"/>
                  <a:ext cx="485025" cy="190269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Input image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rPr>
                    <a:t> </a:t>
                  </a:r>
                </a:p>
              </p:txBody>
            </p:sp>
            <p:sp>
              <p:nvSpPr>
                <p:cNvPr id="17" name="Text Box 2"/>
                <p:cNvSpPr txBox="1">
                  <a:spLocks noChangeArrowheads="1"/>
                </p:cNvSpPr>
                <p:nvPr/>
              </p:nvSpPr>
              <p:spPr bwMode="auto">
                <a:xfrm rot="18942571">
                  <a:off x="458937" y="444395"/>
                  <a:ext cx="721401" cy="121913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Convolution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8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1362723" y="1038532"/>
                  <a:ext cx="319405" cy="167640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28x28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9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2020991" y="994442"/>
                  <a:ext cx="319405" cy="167005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28x28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0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5049261" y="1073942"/>
                  <a:ext cx="195580" cy="95868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2x2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1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4617839" y="1089135"/>
                  <a:ext cx="195580" cy="99647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4x4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2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4016549" y="1079815"/>
                  <a:ext cx="196102" cy="130269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6x6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3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3345057" y="1051487"/>
                  <a:ext cx="319405" cy="166370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12x12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24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2674989" y="1008099"/>
                  <a:ext cx="319405" cy="167005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14x14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25" name="Group 24"/>
                <p:cNvGrpSpPr/>
                <p:nvPr/>
              </p:nvGrpSpPr>
              <p:grpSpPr>
                <a:xfrm>
                  <a:off x="14279" y="538153"/>
                  <a:ext cx="448060" cy="1121511"/>
                  <a:chOff x="542925" y="538163"/>
                  <a:chExt cx="542925" cy="798223"/>
                </a:xfrm>
              </p:grpSpPr>
              <p:cxnSp>
                <p:nvCxnSpPr>
                  <p:cNvPr id="356" name="Straight Connector 355"/>
                  <p:cNvCxnSpPr/>
                  <p:nvPr/>
                </p:nvCxnSpPr>
                <p:spPr>
                  <a:xfrm flipV="1">
                    <a:off x="542925" y="538163"/>
                    <a:ext cx="542925" cy="26670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V="1">
                    <a:off x="542925" y="1069128"/>
                    <a:ext cx="542925" cy="26606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>
                    <a:off x="542925" y="804871"/>
                    <a:ext cx="0" cy="53151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>
                    <a:off x="1085850" y="538260"/>
                    <a:ext cx="0" cy="53086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" name="Group 25"/>
                <p:cNvGrpSpPr/>
                <p:nvPr/>
              </p:nvGrpSpPr>
              <p:grpSpPr>
                <a:xfrm>
                  <a:off x="550425" y="505355"/>
                  <a:ext cx="579813" cy="1142554"/>
                  <a:chOff x="669497" y="505355"/>
                  <a:chExt cx="579813" cy="1142554"/>
                </a:xfrm>
              </p:grpSpPr>
              <p:grpSp>
                <p:nvGrpSpPr>
                  <p:cNvPr id="339" name="Group 338"/>
                  <p:cNvGrpSpPr/>
                  <p:nvPr/>
                </p:nvGrpSpPr>
                <p:grpSpPr>
                  <a:xfrm>
                    <a:off x="669497" y="505456"/>
                    <a:ext cx="579813" cy="1142453"/>
                    <a:chOff x="766696" y="375566"/>
                    <a:chExt cx="579813" cy="1142453"/>
                  </a:xfrm>
                </p:grpSpPr>
                <p:grpSp>
                  <p:nvGrpSpPr>
                    <p:cNvPr id="342" name="Group 341"/>
                    <p:cNvGrpSpPr/>
                    <p:nvPr/>
                  </p:nvGrpSpPr>
                  <p:grpSpPr>
                    <a:xfrm>
                      <a:off x="766696" y="375566"/>
                      <a:ext cx="511101" cy="1134692"/>
                      <a:chOff x="766696" y="375566"/>
                      <a:chExt cx="511101" cy="1134692"/>
                    </a:xfrm>
                  </p:grpSpPr>
                  <p:grpSp>
                    <p:nvGrpSpPr>
                      <p:cNvPr id="348" name="Group 347"/>
                      <p:cNvGrpSpPr/>
                      <p:nvPr/>
                    </p:nvGrpSpPr>
                    <p:grpSpPr>
                      <a:xfrm>
                        <a:off x="766696" y="375566"/>
                        <a:ext cx="447675" cy="1120775"/>
                        <a:chOff x="0" y="0"/>
                        <a:chExt cx="542925" cy="798223"/>
                      </a:xfrm>
                    </p:grpSpPr>
                    <p:cxnSp>
                      <p:nvCxnSpPr>
                        <p:cNvPr id="353" name="Straight Connector 352"/>
                        <p:cNvCxnSpPr/>
                        <p:nvPr/>
                      </p:nvCxnSpPr>
                      <p:spPr>
                        <a:xfrm flipV="1">
                          <a:off x="0" y="0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54" name="Straight Connector 353"/>
                        <p:cNvCxnSpPr/>
                        <p:nvPr/>
                      </p:nvCxnSpPr>
                      <p:spPr>
                        <a:xfrm flipV="1">
                          <a:off x="0" y="759111"/>
                          <a:ext cx="76921" cy="37689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55" name="Straight Connector 354"/>
                        <p:cNvCxnSpPr/>
                        <p:nvPr/>
                      </p:nvCxnSpPr>
                      <p:spPr>
                        <a:xfrm>
                          <a:off x="0" y="266708"/>
                          <a:ext cx="0" cy="53151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49" name="Group 348"/>
                      <p:cNvGrpSpPr/>
                      <p:nvPr/>
                    </p:nvGrpSpPr>
                    <p:grpSpPr>
                      <a:xfrm>
                        <a:off x="830122" y="389484"/>
                        <a:ext cx="447675" cy="1120774"/>
                        <a:chOff x="0" y="0"/>
                        <a:chExt cx="542925" cy="798223"/>
                      </a:xfrm>
                    </p:grpSpPr>
                    <p:cxnSp>
                      <p:nvCxnSpPr>
                        <p:cNvPr id="350" name="Straight Connector 349"/>
                        <p:cNvCxnSpPr/>
                        <p:nvPr/>
                      </p:nvCxnSpPr>
                      <p:spPr>
                        <a:xfrm flipV="1">
                          <a:off x="0" y="0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51" name="Straight Connector 350"/>
                        <p:cNvCxnSpPr/>
                        <p:nvPr/>
                      </p:nvCxnSpPr>
                      <p:spPr>
                        <a:xfrm flipV="1">
                          <a:off x="0" y="755967"/>
                          <a:ext cx="83332" cy="4083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52" name="Straight Connector 351"/>
                        <p:cNvCxnSpPr/>
                        <p:nvPr/>
                      </p:nvCxnSpPr>
                      <p:spPr>
                        <a:xfrm>
                          <a:off x="0" y="266708"/>
                          <a:ext cx="0" cy="53151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343" name="Group 342"/>
                    <p:cNvGrpSpPr/>
                    <p:nvPr/>
                  </p:nvGrpSpPr>
                  <p:grpSpPr>
                    <a:xfrm>
                      <a:off x="898834" y="397879"/>
                      <a:ext cx="447675" cy="1120140"/>
                      <a:chOff x="0" y="0"/>
                      <a:chExt cx="542925" cy="798223"/>
                    </a:xfrm>
                  </p:grpSpPr>
                  <p:cxnSp>
                    <p:nvCxnSpPr>
                      <p:cNvPr id="344" name="Straight Connector 343"/>
                      <p:cNvCxnSpPr/>
                      <p:nvPr/>
                    </p:nvCxnSpPr>
                    <p:spPr>
                      <a:xfrm flipV="1">
                        <a:off x="0" y="0"/>
                        <a:ext cx="542925" cy="266700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5" name="Straight Connector 344"/>
                      <p:cNvCxnSpPr/>
                      <p:nvPr/>
                    </p:nvCxnSpPr>
                    <p:spPr>
                      <a:xfrm flipV="1">
                        <a:off x="0" y="530965"/>
                        <a:ext cx="542925" cy="26606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6" name="Straight Connector 345"/>
                      <p:cNvCxnSpPr/>
                      <p:nvPr/>
                    </p:nvCxnSpPr>
                    <p:spPr>
                      <a:xfrm>
                        <a:off x="0" y="266708"/>
                        <a:ext cx="0" cy="53151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7" name="Straight Connector 346"/>
                      <p:cNvCxnSpPr/>
                      <p:nvPr/>
                    </p:nvCxnSpPr>
                    <p:spPr>
                      <a:xfrm>
                        <a:off x="542925" y="97"/>
                        <a:ext cx="0" cy="530860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340" name="Straight Connector 339"/>
                  <p:cNvCxnSpPr/>
                  <p:nvPr/>
                </p:nvCxnSpPr>
                <p:spPr>
                  <a:xfrm>
                    <a:off x="1117172" y="505355"/>
                    <a:ext cx="0" cy="595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340"/>
                  <p:cNvCxnSpPr/>
                  <p:nvPr/>
                </p:nvCxnSpPr>
                <p:spPr>
                  <a:xfrm>
                    <a:off x="1180598" y="519407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1218860" y="644011"/>
                  <a:ext cx="470818" cy="908453"/>
                  <a:chOff x="0" y="0"/>
                  <a:chExt cx="579813" cy="1142554"/>
                </a:xfrm>
              </p:grpSpPr>
              <p:grpSp>
                <p:nvGrpSpPr>
                  <p:cNvPr id="322" name="Group 321"/>
                  <p:cNvGrpSpPr/>
                  <p:nvPr/>
                </p:nvGrpSpPr>
                <p:grpSpPr>
                  <a:xfrm>
                    <a:off x="0" y="101"/>
                    <a:ext cx="579813" cy="1142453"/>
                    <a:chOff x="0" y="101"/>
                    <a:chExt cx="579813" cy="1142453"/>
                  </a:xfrm>
                </p:grpSpPr>
                <p:grpSp>
                  <p:nvGrpSpPr>
                    <p:cNvPr id="325" name="Group 324"/>
                    <p:cNvGrpSpPr/>
                    <p:nvPr/>
                  </p:nvGrpSpPr>
                  <p:grpSpPr>
                    <a:xfrm>
                      <a:off x="0" y="101"/>
                      <a:ext cx="511101" cy="1134692"/>
                      <a:chOff x="0" y="101"/>
                      <a:chExt cx="511101" cy="1134692"/>
                    </a:xfrm>
                  </p:grpSpPr>
                  <p:grpSp>
                    <p:nvGrpSpPr>
                      <p:cNvPr id="331" name="Group 330"/>
                      <p:cNvGrpSpPr/>
                      <p:nvPr/>
                    </p:nvGrpSpPr>
                    <p:grpSpPr>
                      <a:xfrm>
                        <a:off x="0" y="101"/>
                        <a:ext cx="447675" cy="1120775"/>
                        <a:chOff x="0" y="101"/>
                        <a:chExt cx="542925" cy="798223"/>
                      </a:xfrm>
                    </p:grpSpPr>
                    <p:cxnSp>
                      <p:nvCxnSpPr>
                        <p:cNvPr id="336" name="Straight Connector 335"/>
                        <p:cNvCxnSpPr/>
                        <p:nvPr/>
                      </p:nvCxnSpPr>
                      <p:spPr>
                        <a:xfrm flipV="1">
                          <a:off x="0" y="101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7" name="Straight Connector 336"/>
                        <p:cNvCxnSpPr/>
                        <p:nvPr/>
                      </p:nvCxnSpPr>
                      <p:spPr>
                        <a:xfrm flipV="1">
                          <a:off x="0" y="759212"/>
                          <a:ext cx="76921" cy="37689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8" name="Straight Connector 337"/>
                        <p:cNvCxnSpPr/>
                        <p:nvPr/>
                      </p:nvCxnSpPr>
                      <p:spPr>
                        <a:xfrm>
                          <a:off x="0" y="266809"/>
                          <a:ext cx="0" cy="53151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32" name="Group 331"/>
                      <p:cNvGrpSpPr/>
                      <p:nvPr/>
                    </p:nvGrpSpPr>
                    <p:grpSpPr>
                      <a:xfrm>
                        <a:off x="63426" y="14019"/>
                        <a:ext cx="447675" cy="1120774"/>
                        <a:chOff x="63426" y="14019"/>
                        <a:chExt cx="542925" cy="798223"/>
                      </a:xfrm>
                    </p:grpSpPr>
                    <p:cxnSp>
                      <p:nvCxnSpPr>
                        <p:cNvPr id="333" name="Straight Connector 332"/>
                        <p:cNvCxnSpPr/>
                        <p:nvPr/>
                      </p:nvCxnSpPr>
                      <p:spPr>
                        <a:xfrm flipV="1">
                          <a:off x="63426" y="14019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4" name="Straight Connector 333"/>
                        <p:cNvCxnSpPr/>
                        <p:nvPr/>
                      </p:nvCxnSpPr>
                      <p:spPr>
                        <a:xfrm flipV="1">
                          <a:off x="63426" y="769986"/>
                          <a:ext cx="83331" cy="4083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5" name="Straight Connector 334"/>
                        <p:cNvCxnSpPr/>
                        <p:nvPr/>
                      </p:nvCxnSpPr>
                      <p:spPr>
                        <a:xfrm>
                          <a:off x="63426" y="280727"/>
                          <a:ext cx="0" cy="53151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326" name="Group 325"/>
                    <p:cNvGrpSpPr/>
                    <p:nvPr/>
                  </p:nvGrpSpPr>
                  <p:grpSpPr>
                    <a:xfrm>
                      <a:off x="132138" y="22414"/>
                      <a:ext cx="447675" cy="1120140"/>
                      <a:chOff x="132138" y="22414"/>
                      <a:chExt cx="542925" cy="798223"/>
                    </a:xfrm>
                  </p:grpSpPr>
                  <p:cxnSp>
                    <p:nvCxnSpPr>
                      <p:cNvPr id="327" name="Straight Connector 326"/>
                      <p:cNvCxnSpPr/>
                      <p:nvPr/>
                    </p:nvCxnSpPr>
                    <p:spPr>
                      <a:xfrm flipV="1">
                        <a:off x="132138" y="22414"/>
                        <a:ext cx="542925" cy="266700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8" name="Straight Connector 327"/>
                      <p:cNvCxnSpPr/>
                      <p:nvPr/>
                    </p:nvCxnSpPr>
                    <p:spPr>
                      <a:xfrm flipV="1">
                        <a:off x="132138" y="553379"/>
                        <a:ext cx="542925" cy="26606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9" name="Straight Connector 328"/>
                      <p:cNvCxnSpPr/>
                      <p:nvPr/>
                    </p:nvCxnSpPr>
                    <p:spPr>
                      <a:xfrm>
                        <a:off x="132138" y="289122"/>
                        <a:ext cx="0" cy="53151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0" name="Straight Connector 329"/>
                      <p:cNvCxnSpPr/>
                      <p:nvPr/>
                    </p:nvCxnSpPr>
                    <p:spPr>
                      <a:xfrm>
                        <a:off x="675063" y="22511"/>
                        <a:ext cx="0" cy="530860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323" name="Straight Connector 322"/>
                  <p:cNvCxnSpPr/>
                  <p:nvPr/>
                </p:nvCxnSpPr>
                <p:spPr>
                  <a:xfrm>
                    <a:off x="447675" y="0"/>
                    <a:ext cx="0" cy="59509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/>
                  <p:cNvCxnSpPr/>
                  <p:nvPr/>
                </p:nvCxnSpPr>
                <p:spPr>
                  <a:xfrm>
                    <a:off x="511101" y="14052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27"/>
                <p:cNvGrpSpPr/>
                <p:nvPr/>
              </p:nvGrpSpPr>
              <p:grpSpPr>
                <a:xfrm>
                  <a:off x="1773399" y="604723"/>
                  <a:ext cx="569643" cy="928918"/>
                  <a:chOff x="2055467" y="617373"/>
                  <a:chExt cx="569643" cy="928918"/>
                </a:xfrm>
              </p:grpSpPr>
              <p:grpSp>
                <p:nvGrpSpPr>
                  <p:cNvPr id="292" name="Group 291"/>
                  <p:cNvGrpSpPr/>
                  <p:nvPr/>
                </p:nvGrpSpPr>
                <p:grpSpPr>
                  <a:xfrm>
                    <a:off x="2055467" y="617373"/>
                    <a:ext cx="413297" cy="899580"/>
                    <a:chOff x="70531" y="10658"/>
                    <a:chExt cx="509282" cy="1131896"/>
                  </a:xfrm>
                </p:grpSpPr>
                <p:grpSp>
                  <p:nvGrpSpPr>
                    <p:cNvPr id="311" name="Group 310"/>
                    <p:cNvGrpSpPr/>
                    <p:nvPr/>
                  </p:nvGrpSpPr>
                  <p:grpSpPr>
                    <a:xfrm>
                      <a:off x="70531" y="10658"/>
                      <a:ext cx="509282" cy="1131896"/>
                      <a:chOff x="70531" y="10658"/>
                      <a:chExt cx="509282" cy="1131896"/>
                    </a:xfrm>
                  </p:grpSpPr>
                  <p:grpSp>
                    <p:nvGrpSpPr>
                      <p:cNvPr id="313" name="Group 312"/>
                      <p:cNvGrpSpPr/>
                      <p:nvPr/>
                    </p:nvGrpSpPr>
                    <p:grpSpPr>
                      <a:xfrm>
                        <a:off x="70531" y="10658"/>
                        <a:ext cx="447675" cy="1109077"/>
                        <a:chOff x="72043" y="11626"/>
                        <a:chExt cx="542925" cy="789892"/>
                      </a:xfrm>
                    </p:grpSpPr>
                    <p:cxnSp>
                      <p:nvCxnSpPr>
                        <p:cNvPr id="319" name="Straight Connector 318"/>
                        <p:cNvCxnSpPr/>
                        <p:nvPr/>
                      </p:nvCxnSpPr>
                      <p:spPr>
                        <a:xfrm flipV="1">
                          <a:off x="72043" y="11626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0" name="Straight Connector 319"/>
                        <p:cNvCxnSpPr/>
                        <p:nvPr/>
                      </p:nvCxnSpPr>
                      <p:spPr>
                        <a:xfrm flipV="1">
                          <a:off x="82405" y="769725"/>
                          <a:ext cx="64351" cy="31793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" name="Straight Connector 320"/>
                        <p:cNvCxnSpPr/>
                        <p:nvPr/>
                      </p:nvCxnSpPr>
                      <p:spPr>
                        <a:xfrm flipH="1">
                          <a:off x="82405" y="280234"/>
                          <a:ext cx="1" cy="515807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" name="Group 313"/>
                      <p:cNvGrpSpPr/>
                      <p:nvPr/>
                    </p:nvGrpSpPr>
                    <p:grpSpPr>
                      <a:xfrm>
                        <a:off x="132138" y="22393"/>
                        <a:ext cx="447675" cy="1120161"/>
                        <a:chOff x="132138" y="22399"/>
                        <a:chExt cx="542925" cy="798238"/>
                      </a:xfrm>
                    </p:grpSpPr>
                    <p:cxnSp>
                      <p:nvCxnSpPr>
                        <p:cNvPr id="315" name="Straight Connector 314"/>
                        <p:cNvCxnSpPr/>
                        <p:nvPr/>
                      </p:nvCxnSpPr>
                      <p:spPr>
                        <a:xfrm flipV="1">
                          <a:off x="132138" y="22414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" name="Straight Connector 315"/>
                        <p:cNvCxnSpPr/>
                        <p:nvPr/>
                      </p:nvCxnSpPr>
                      <p:spPr>
                        <a:xfrm flipV="1">
                          <a:off x="132138" y="790624"/>
                          <a:ext cx="60155" cy="28548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7" name="Straight Connector 316"/>
                        <p:cNvCxnSpPr/>
                        <p:nvPr/>
                      </p:nvCxnSpPr>
                      <p:spPr>
                        <a:xfrm>
                          <a:off x="132138" y="289122"/>
                          <a:ext cx="0" cy="53151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8" name="Straight Connector 317"/>
                        <p:cNvCxnSpPr/>
                        <p:nvPr/>
                      </p:nvCxnSpPr>
                      <p:spPr>
                        <a:xfrm>
                          <a:off x="675063" y="22399"/>
                          <a:ext cx="0" cy="36021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12" name="Straight Connector 311"/>
                    <p:cNvCxnSpPr/>
                    <p:nvPr/>
                  </p:nvCxnSpPr>
                  <p:spPr>
                    <a:xfrm>
                      <a:off x="511101" y="14052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" name="Group 292"/>
                  <p:cNvGrpSpPr/>
                  <p:nvPr/>
                </p:nvGrpSpPr>
                <p:grpSpPr>
                  <a:xfrm>
                    <a:off x="2154575" y="638877"/>
                    <a:ext cx="470535" cy="907414"/>
                    <a:chOff x="0" y="0"/>
                    <a:chExt cx="579813" cy="1142554"/>
                  </a:xfrm>
                </p:grpSpPr>
                <p:grpSp>
                  <p:nvGrpSpPr>
                    <p:cNvPr id="294" name="Group 293"/>
                    <p:cNvGrpSpPr/>
                    <p:nvPr/>
                  </p:nvGrpSpPr>
                  <p:grpSpPr>
                    <a:xfrm>
                      <a:off x="0" y="101"/>
                      <a:ext cx="579813" cy="1142453"/>
                      <a:chOff x="0" y="101"/>
                      <a:chExt cx="579813" cy="1142453"/>
                    </a:xfrm>
                  </p:grpSpPr>
                  <p:grpSp>
                    <p:nvGrpSpPr>
                      <p:cNvPr id="297" name="Group 296"/>
                      <p:cNvGrpSpPr/>
                      <p:nvPr/>
                    </p:nvGrpSpPr>
                    <p:grpSpPr>
                      <a:xfrm>
                        <a:off x="0" y="101"/>
                        <a:ext cx="511101" cy="1134690"/>
                        <a:chOff x="0" y="101"/>
                        <a:chExt cx="511101" cy="1134691"/>
                      </a:xfrm>
                    </p:grpSpPr>
                    <p:grpSp>
                      <p:nvGrpSpPr>
                        <p:cNvPr id="303" name="Group 302"/>
                        <p:cNvGrpSpPr/>
                        <p:nvPr/>
                      </p:nvGrpSpPr>
                      <p:grpSpPr>
                        <a:xfrm>
                          <a:off x="0" y="101"/>
                          <a:ext cx="447675" cy="1120775"/>
                          <a:chOff x="0" y="101"/>
                          <a:chExt cx="542925" cy="798223"/>
                        </a:xfrm>
                      </p:grpSpPr>
                      <p:cxnSp>
                        <p:nvCxnSpPr>
                          <p:cNvPr id="308" name="Straight Connector 307"/>
                          <p:cNvCxnSpPr/>
                          <p:nvPr/>
                        </p:nvCxnSpPr>
                        <p:spPr>
                          <a:xfrm flipV="1">
                            <a:off x="0" y="101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9" name="Straight Connector 308"/>
                          <p:cNvCxnSpPr/>
                          <p:nvPr/>
                        </p:nvCxnSpPr>
                        <p:spPr>
                          <a:xfrm flipV="1">
                            <a:off x="0" y="759212"/>
                            <a:ext cx="76921" cy="37689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10" name="Straight Connector 309"/>
                          <p:cNvCxnSpPr/>
                          <p:nvPr/>
                        </p:nvCxnSpPr>
                        <p:spPr>
                          <a:xfrm>
                            <a:off x="0" y="266809"/>
                            <a:ext cx="0" cy="53151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304" name="Group 303"/>
                        <p:cNvGrpSpPr/>
                        <p:nvPr/>
                      </p:nvGrpSpPr>
                      <p:grpSpPr>
                        <a:xfrm>
                          <a:off x="63426" y="14018"/>
                          <a:ext cx="447675" cy="1120774"/>
                          <a:chOff x="63426" y="14018"/>
                          <a:chExt cx="542925" cy="798223"/>
                        </a:xfrm>
                      </p:grpSpPr>
                      <p:cxnSp>
                        <p:nvCxnSpPr>
                          <p:cNvPr id="305" name="Straight Connector 304"/>
                          <p:cNvCxnSpPr/>
                          <p:nvPr/>
                        </p:nvCxnSpPr>
                        <p:spPr>
                          <a:xfrm flipV="1">
                            <a:off x="63426" y="14018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6" name="Straight Connector 305"/>
                          <p:cNvCxnSpPr/>
                          <p:nvPr/>
                        </p:nvCxnSpPr>
                        <p:spPr>
                          <a:xfrm flipV="1">
                            <a:off x="63426" y="769985"/>
                            <a:ext cx="83330" cy="4083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7" name="Straight Connector 306"/>
                          <p:cNvCxnSpPr/>
                          <p:nvPr/>
                        </p:nvCxnSpPr>
                        <p:spPr>
                          <a:xfrm>
                            <a:off x="63426" y="280726"/>
                            <a:ext cx="0" cy="53151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298" name="Group 297"/>
                      <p:cNvGrpSpPr/>
                      <p:nvPr/>
                    </p:nvGrpSpPr>
                    <p:grpSpPr>
                      <a:xfrm>
                        <a:off x="132138" y="22414"/>
                        <a:ext cx="447675" cy="1120140"/>
                        <a:chOff x="132138" y="22414"/>
                        <a:chExt cx="542925" cy="798223"/>
                      </a:xfrm>
                    </p:grpSpPr>
                    <p:cxnSp>
                      <p:nvCxnSpPr>
                        <p:cNvPr id="299" name="Straight Connector 298"/>
                        <p:cNvCxnSpPr/>
                        <p:nvPr/>
                      </p:nvCxnSpPr>
                      <p:spPr>
                        <a:xfrm flipV="1">
                          <a:off x="132138" y="22414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00" name="Straight Connector 299"/>
                        <p:cNvCxnSpPr/>
                        <p:nvPr/>
                      </p:nvCxnSpPr>
                      <p:spPr>
                        <a:xfrm flipV="1">
                          <a:off x="132138" y="553379"/>
                          <a:ext cx="542925" cy="26606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01" name="Straight Connector 300"/>
                        <p:cNvCxnSpPr/>
                        <p:nvPr/>
                      </p:nvCxnSpPr>
                      <p:spPr>
                        <a:xfrm>
                          <a:off x="132138" y="289122"/>
                          <a:ext cx="0" cy="53151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02" name="Straight Connector 301"/>
                        <p:cNvCxnSpPr/>
                        <p:nvPr/>
                      </p:nvCxnSpPr>
                      <p:spPr>
                        <a:xfrm>
                          <a:off x="675063" y="22511"/>
                          <a:ext cx="0" cy="53086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295" name="Straight Connector 294"/>
                    <p:cNvCxnSpPr/>
                    <p:nvPr/>
                  </p:nvCxnSpPr>
                  <p:spPr>
                    <a:xfrm>
                      <a:off x="447675" y="0"/>
                      <a:ext cx="0" cy="59509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6" name="Straight Connector 295"/>
                    <p:cNvCxnSpPr/>
                    <p:nvPr/>
                  </p:nvCxnSpPr>
                  <p:spPr>
                    <a:xfrm>
                      <a:off x="511101" y="14052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2463801" y="733572"/>
                  <a:ext cx="484274" cy="716899"/>
                  <a:chOff x="0" y="0"/>
                  <a:chExt cx="569643" cy="928917"/>
                </a:xfrm>
              </p:grpSpPr>
              <p:grpSp>
                <p:nvGrpSpPr>
                  <p:cNvPr id="262" name="Group 261"/>
                  <p:cNvGrpSpPr/>
                  <p:nvPr/>
                </p:nvGrpSpPr>
                <p:grpSpPr>
                  <a:xfrm>
                    <a:off x="0" y="0"/>
                    <a:ext cx="413297" cy="899579"/>
                    <a:chOff x="0" y="0"/>
                    <a:chExt cx="509282" cy="1131896"/>
                  </a:xfrm>
                </p:grpSpPr>
                <p:grpSp>
                  <p:nvGrpSpPr>
                    <p:cNvPr id="281" name="Group 280"/>
                    <p:cNvGrpSpPr/>
                    <p:nvPr/>
                  </p:nvGrpSpPr>
                  <p:grpSpPr>
                    <a:xfrm>
                      <a:off x="0" y="0"/>
                      <a:ext cx="509282" cy="1131896"/>
                      <a:chOff x="0" y="0"/>
                      <a:chExt cx="509282" cy="1131896"/>
                    </a:xfrm>
                  </p:grpSpPr>
                  <p:grpSp>
                    <p:nvGrpSpPr>
                      <p:cNvPr id="283" name="Group 282"/>
                      <p:cNvGrpSpPr/>
                      <p:nvPr/>
                    </p:nvGrpSpPr>
                    <p:grpSpPr>
                      <a:xfrm>
                        <a:off x="0" y="0"/>
                        <a:ext cx="447675" cy="1109077"/>
                        <a:chOff x="0" y="0"/>
                        <a:chExt cx="542925" cy="789892"/>
                      </a:xfrm>
                    </p:grpSpPr>
                    <p:cxnSp>
                      <p:nvCxnSpPr>
                        <p:cNvPr id="289" name="Straight Connector 288"/>
                        <p:cNvCxnSpPr/>
                        <p:nvPr/>
                      </p:nvCxnSpPr>
                      <p:spPr>
                        <a:xfrm flipV="1">
                          <a:off x="0" y="0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0" name="Straight Connector 289"/>
                        <p:cNvCxnSpPr/>
                        <p:nvPr/>
                      </p:nvCxnSpPr>
                      <p:spPr>
                        <a:xfrm flipV="1">
                          <a:off x="10362" y="758099"/>
                          <a:ext cx="64351" cy="31793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1" name="Straight Connector 290"/>
                        <p:cNvCxnSpPr/>
                        <p:nvPr/>
                      </p:nvCxnSpPr>
                      <p:spPr>
                        <a:xfrm flipH="1">
                          <a:off x="10362" y="268608"/>
                          <a:ext cx="1" cy="515807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84" name="Group 283"/>
                      <p:cNvGrpSpPr/>
                      <p:nvPr/>
                    </p:nvGrpSpPr>
                    <p:grpSpPr>
                      <a:xfrm>
                        <a:off x="61607" y="11735"/>
                        <a:ext cx="447675" cy="1120161"/>
                        <a:chOff x="61607" y="11735"/>
                        <a:chExt cx="542925" cy="798238"/>
                      </a:xfrm>
                    </p:grpSpPr>
                    <p:cxnSp>
                      <p:nvCxnSpPr>
                        <p:cNvPr id="285" name="Straight Connector 284"/>
                        <p:cNvCxnSpPr/>
                        <p:nvPr/>
                      </p:nvCxnSpPr>
                      <p:spPr>
                        <a:xfrm flipV="1">
                          <a:off x="61607" y="11750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6" name="Straight Connector 285"/>
                        <p:cNvCxnSpPr/>
                        <p:nvPr/>
                      </p:nvCxnSpPr>
                      <p:spPr>
                        <a:xfrm flipV="1">
                          <a:off x="61607" y="779960"/>
                          <a:ext cx="60156" cy="28548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7" name="Straight Connector 286"/>
                        <p:cNvCxnSpPr/>
                        <p:nvPr/>
                      </p:nvCxnSpPr>
                      <p:spPr>
                        <a:xfrm>
                          <a:off x="61607" y="278458"/>
                          <a:ext cx="0" cy="53151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8" name="Straight Connector 287"/>
                        <p:cNvCxnSpPr/>
                        <p:nvPr/>
                      </p:nvCxnSpPr>
                      <p:spPr>
                        <a:xfrm>
                          <a:off x="604532" y="11735"/>
                          <a:ext cx="0" cy="36021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282" name="Straight Connector 281"/>
                    <p:cNvCxnSpPr/>
                    <p:nvPr/>
                  </p:nvCxnSpPr>
                  <p:spPr>
                    <a:xfrm>
                      <a:off x="440570" y="3394"/>
                      <a:ext cx="0" cy="59056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3" name="Group 262"/>
                  <p:cNvGrpSpPr/>
                  <p:nvPr/>
                </p:nvGrpSpPr>
                <p:grpSpPr>
                  <a:xfrm>
                    <a:off x="99108" y="21504"/>
                    <a:ext cx="470535" cy="907413"/>
                    <a:chOff x="99108" y="21504"/>
                    <a:chExt cx="579813" cy="1142553"/>
                  </a:xfrm>
                </p:grpSpPr>
                <p:grpSp>
                  <p:nvGrpSpPr>
                    <p:cNvPr id="264" name="Group 263"/>
                    <p:cNvGrpSpPr/>
                    <p:nvPr/>
                  </p:nvGrpSpPr>
                  <p:grpSpPr>
                    <a:xfrm>
                      <a:off x="99108" y="21605"/>
                      <a:ext cx="579813" cy="1142452"/>
                      <a:chOff x="99108" y="21605"/>
                      <a:chExt cx="579813" cy="1142452"/>
                    </a:xfrm>
                  </p:grpSpPr>
                  <p:grpSp>
                    <p:nvGrpSpPr>
                      <p:cNvPr id="267" name="Group 266"/>
                      <p:cNvGrpSpPr/>
                      <p:nvPr/>
                    </p:nvGrpSpPr>
                    <p:grpSpPr>
                      <a:xfrm>
                        <a:off x="99108" y="21605"/>
                        <a:ext cx="511101" cy="1134690"/>
                        <a:chOff x="99108" y="21605"/>
                        <a:chExt cx="511101" cy="1134691"/>
                      </a:xfrm>
                    </p:grpSpPr>
                    <p:grpSp>
                      <p:nvGrpSpPr>
                        <p:cNvPr id="273" name="Group 272"/>
                        <p:cNvGrpSpPr/>
                        <p:nvPr/>
                      </p:nvGrpSpPr>
                      <p:grpSpPr>
                        <a:xfrm>
                          <a:off x="99108" y="21605"/>
                          <a:ext cx="447675" cy="1120775"/>
                          <a:chOff x="99108" y="21605"/>
                          <a:chExt cx="542925" cy="798223"/>
                        </a:xfrm>
                      </p:grpSpPr>
                      <p:cxnSp>
                        <p:nvCxnSpPr>
                          <p:cNvPr id="278" name="Straight Connector 277"/>
                          <p:cNvCxnSpPr/>
                          <p:nvPr/>
                        </p:nvCxnSpPr>
                        <p:spPr>
                          <a:xfrm flipV="1">
                            <a:off x="99108" y="21605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79" name="Straight Connector 278"/>
                          <p:cNvCxnSpPr/>
                          <p:nvPr/>
                        </p:nvCxnSpPr>
                        <p:spPr>
                          <a:xfrm flipV="1">
                            <a:off x="99108" y="780716"/>
                            <a:ext cx="76921" cy="37689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0" name="Straight Connector 279"/>
                          <p:cNvCxnSpPr/>
                          <p:nvPr/>
                        </p:nvCxnSpPr>
                        <p:spPr>
                          <a:xfrm>
                            <a:off x="99108" y="288313"/>
                            <a:ext cx="0" cy="53151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74" name="Group 273"/>
                        <p:cNvGrpSpPr/>
                        <p:nvPr/>
                      </p:nvGrpSpPr>
                      <p:grpSpPr>
                        <a:xfrm>
                          <a:off x="162534" y="35522"/>
                          <a:ext cx="447675" cy="1120774"/>
                          <a:chOff x="162534" y="35522"/>
                          <a:chExt cx="542925" cy="798223"/>
                        </a:xfrm>
                      </p:grpSpPr>
                      <p:cxnSp>
                        <p:nvCxnSpPr>
                          <p:cNvPr id="275" name="Straight Connector 274"/>
                          <p:cNvCxnSpPr/>
                          <p:nvPr/>
                        </p:nvCxnSpPr>
                        <p:spPr>
                          <a:xfrm flipV="1">
                            <a:off x="162534" y="35522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76" name="Straight Connector 275"/>
                          <p:cNvCxnSpPr/>
                          <p:nvPr/>
                        </p:nvCxnSpPr>
                        <p:spPr>
                          <a:xfrm flipV="1">
                            <a:off x="162534" y="791489"/>
                            <a:ext cx="83330" cy="4083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77" name="Straight Connector 276"/>
                          <p:cNvCxnSpPr/>
                          <p:nvPr/>
                        </p:nvCxnSpPr>
                        <p:spPr>
                          <a:xfrm>
                            <a:off x="162534" y="302230"/>
                            <a:ext cx="0" cy="53151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268" name="Group 267"/>
                      <p:cNvGrpSpPr/>
                      <p:nvPr/>
                    </p:nvGrpSpPr>
                    <p:grpSpPr>
                      <a:xfrm>
                        <a:off x="231246" y="43917"/>
                        <a:ext cx="447675" cy="1120140"/>
                        <a:chOff x="231246" y="43918"/>
                        <a:chExt cx="542925" cy="798223"/>
                      </a:xfrm>
                    </p:grpSpPr>
                    <p:cxnSp>
                      <p:nvCxnSpPr>
                        <p:cNvPr id="269" name="Straight Connector 268"/>
                        <p:cNvCxnSpPr/>
                        <p:nvPr/>
                      </p:nvCxnSpPr>
                      <p:spPr>
                        <a:xfrm flipV="1">
                          <a:off x="231246" y="43918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0" name="Straight Connector 269"/>
                        <p:cNvCxnSpPr/>
                        <p:nvPr/>
                      </p:nvCxnSpPr>
                      <p:spPr>
                        <a:xfrm flipV="1">
                          <a:off x="231246" y="574883"/>
                          <a:ext cx="542925" cy="26606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1" name="Straight Connector 270"/>
                        <p:cNvCxnSpPr/>
                        <p:nvPr/>
                      </p:nvCxnSpPr>
                      <p:spPr>
                        <a:xfrm>
                          <a:off x="231246" y="310626"/>
                          <a:ext cx="0" cy="53151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2" name="Straight Connector 271"/>
                        <p:cNvCxnSpPr/>
                        <p:nvPr/>
                      </p:nvCxnSpPr>
                      <p:spPr>
                        <a:xfrm>
                          <a:off x="774171" y="44015"/>
                          <a:ext cx="0" cy="53086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265" name="Straight Connector 264"/>
                    <p:cNvCxnSpPr/>
                    <p:nvPr/>
                  </p:nvCxnSpPr>
                  <p:spPr>
                    <a:xfrm>
                      <a:off x="546783" y="21504"/>
                      <a:ext cx="0" cy="59509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6" name="Straight Connector 265"/>
                    <p:cNvCxnSpPr/>
                    <p:nvPr/>
                  </p:nvCxnSpPr>
                  <p:spPr>
                    <a:xfrm>
                      <a:off x="610209" y="3555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0" name="Group 29"/>
                <p:cNvGrpSpPr/>
                <p:nvPr/>
              </p:nvGrpSpPr>
              <p:grpSpPr>
                <a:xfrm>
                  <a:off x="3027229" y="732278"/>
                  <a:ext cx="610307" cy="742242"/>
                  <a:chOff x="3237388" y="718617"/>
                  <a:chExt cx="610307" cy="742242"/>
                </a:xfrm>
              </p:grpSpPr>
              <p:grpSp>
                <p:nvGrpSpPr>
                  <p:cNvPr id="213" name="Group 212"/>
                  <p:cNvGrpSpPr/>
                  <p:nvPr/>
                </p:nvGrpSpPr>
                <p:grpSpPr>
                  <a:xfrm>
                    <a:off x="3237388" y="718617"/>
                    <a:ext cx="399686" cy="699697"/>
                    <a:chOff x="99108" y="21504"/>
                    <a:chExt cx="579813" cy="1142553"/>
                  </a:xfrm>
                </p:grpSpPr>
                <p:grpSp>
                  <p:nvGrpSpPr>
                    <p:cNvPr id="245" name="Group 244"/>
                    <p:cNvGrpSpPr/>
                    <p:nvPr/>
                  </p:nvGrpSpPr>
                  <p:grpSpPr>
                    <a:xfrm>
                      <a:off x="99108" y="21605"/>
                      <a:ext cx="579813" cy="1142452"/>
                      <a:chOff x="99108" y="21605"/>
                      <a:chExt cx="579813" cy="1142452"/>
                    </a:xfrm>
                  </p:grpSpPr>
                  <p:grpSp>
                    <p:nvGrpSpPr>
                      <p:cNvPr id="248" name="Group 247"/>
                      <p:cNvGrpSpPr/>
                      <p:nvPr/>
                    </p:nvGrpSpPr>
                    <p:grpSpPr>
                      <a:xfrm>
                        <a:off x="99108" y="21605"/>
                        <a:ext cx="511101" cy="1134691"/>
                        <a:chOff x="99108" y="21605"/>
                        <a:chExt cx="511101" cy="1134691"/>
                      </a:xfrm>
                    </p:grpSpPr>
                    <p:grpSp>
                      <p:nvGrpSpPr>
                        <p:cNvPr id="254" name="Group 253"/>
                        <p:cNvGrpSpPr/>
                        <p:nvPr/>
                      </p:nvGrpSpPr>
                      <p:grpSpPr>
                        <a:xfrm>
                          <a:off x="99108" y="21605"/>
                          <a:ext cx="447675" cy="1120775"/>
                          <a:chOff x="99108" y="21605"/>
                          <a:chExt cx="542925" cy="798223"/>
                        </a:xfrm>
                      </p:grpSpPr>
                      <p:cxnSp>
                        <p:nvCxnSpPr>
                          <p:cNvPr id="259" name="Straight Connector 258"/>
                          <p:cNvCxnSpPr/>
                          <p:nvPr/>
                        </p:nvCxnSpPr>
                        <p:spPr>
                          <a:xfrm flipV="1">
                            <a:off x="99108" y="21605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60" name="Straight Connector 259"/>
                          <p:cNvCxnSpPr/>
                          <p:nvPr/>
                        </p:nvCxnSpPr>
                        <p:spPr>
                          <a:xfrm flipV="1">
                            <a:off x="99108" y="780716"/>
                            <a:ext cx="76921" cy="37689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61" name="Straight Connector 260"/>
                          <p:cNvCxnSpPr/>
                          <p:nvPr/>
                        </p:nvCxnSpPr>
                        <p:spPr>
                          <a:xfrm>
                            <a:off x="99108" y="288314"/>
                            <a:ext cx="0" cy="531514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55" name="Group 254"/>
                        <p:cNvGrpSpPr/>
                        <p:nvPr/>
                      </p:nvGrpSpPr>
                      <p:grpSpPr>
                        <a:xfrm>
                          <a:off x="162534" y="35522"/>
                          <a:ext cx="447675" cy="1120774"/>
                          <a:chOff x="162534" y="35522"/>
                          <a:chExt cx="542925" cy="798223"/>
                        </a:xfrm>
                      </p:grpSpPr>
                      <p:cxnSp>
                        <p:nvCxnSpPr>
                          <p:cNvPr id="256" name="Straight Connector 255"/>
                          <p:cNvCxnSpPr/>
                          <p:nvPr/>
                        </p:nvCxnSpPr>
                        <p:spPr>
                          <a:xfrm flipV="1">
                            <a:off x="162534" y="35522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57" name="Straight Connector 256"/>
                          <p:cNvCxnSpPr/>
                          <p:nvPr/>
                        </p:nvCxnSpPr>
                        <p:spPr>
                          <a:xfrm flipV="1">
                            <a:off x="162534" y="791489"/>
                            <a:ext cx="83331" cy="4083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58" name="Straight Connector 257"/>
                          <p:cNvCxnSpPr/>
                          <p:nvPr/>
                        </p:nvCxnSpPr>
                        <p:spPr>
                          <a:xfrm>
                            <a:off x="162534" y="302230"/>
                            <a:ext cx="0" cy="53151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249" name="Group 248"/>
                      <p:cNvGrpSpPr/>
                      <p:nvPr/>
                    </p:nvGrpSpPr>
                    <p:grpSpPr>
                      <a:xfrm>
                        <a:off x="231245" y="43815"/>
                        <a:ext cx="447676" cy="1120242"/>
                        <a:chOff x="231246" y="43844"/>
                        <a:chExt cx="542925" cy="798296"/>
                      </a:xfrm>
                    </p:grpSpPr>
                    <p:cxnSp>
                      <p:nvCxnSpPr>
                        <p:cNvPr id="250" name="Straight Connector 249"/>
                        <p:cNvCxnSpPr/>
                        <p:nvPr/>
                      </p:nvCxnSpPr>
                      <p:spPr>
                        <a:xfrm flipV="1">
                          <a:off x="231246" y="43917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51" name="Straight Connector 250"/>
                        <p:cNvCxnSpPr/>
                        <p:nvPr/>
                      </p:nvCxnSpPr>
                      <p:spPr>
                        <a:xfrm flipV="1">
                          <a:off x="231246" y="805068"/>
                          <a:ext cx="72554" cy="3555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52" name="Straight Connector 251"/>
                        <p:cNvCxnSpPr/>
                        <p:nvPr/>
                      </p:nvCxnSpPr>
                      <p:spPr>
                        <a:xfrm>
                          <a:off x="231246" y="310626"/>
                          <a:ext cx="0" cy="531514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53" name="Straight Connector 252"/>
                        <p:cNvCxnSpPr/>
                        <p:nvPr/>
                      </p:nvCxnSpPr>
                      <p:spPr>
                        <a:xfrm>
                          <a:off x="774171" y="43844"/>
                          <a:ext cx="0" cy="5020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246" name="Straight Connector 245"/>
                    <p:cNvCxnSpPr/>
                    <p:nvPr/>
                  </p:nvCxnSpPr>
                  <p:spPr>
                    <a:xfrm>
                      <a:off x="546784" y="21504"/>
                      <a:ext cx="0" cy="59509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7" name="Straight Connector 246"/>
                    <p:cNvCxnSpPr/>
                    <p:nvPr/>
                  </p:nvCxnSpPr>
                  <p:spPr>
                    <a:xfrm>
                      <a:off x="610209" y="3555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14" name="Group 213"/>
                  <p:cNvGrpSpPr/>
                  <p:nvPr/>
                </p:nvGrpSpPr>
                <p:grpSpPr>
                  <a:xfrm>
                    <a:off x="3363824" y="745215"/>
                    <a:ext cx="483871" cy="715644"/>
                    <a:chOff x="0" y="0"/>
                    <a:chExt cx="569643" cy="928916"/>
                  </a:xfrm>
                </p:grpSpPr>
                <p:grpSp>
                  <p:nvGrpSpPr>
                    <p:cNvPr id="215" name="Group 214"/>
                    <p:cNvGrpSpPr/>
                    <p:nvPr/>
                  </p:nvGrpSpPr>
                  <p:grpSpPr>
                    <a:xfrm>
                      <a:off x="0" y="0"/>
                      <a:ext cx="413297" cy="899580"/>
                      <a:chOff x="0" y="0"/>
                      <a:chExt cx="509282" cy="1131897"/>
                    </a:xfrm>
                  </p:grpSpPr>
                  <p:grpSp>
                    <p:nvGrpSpPr>
                      <p:cNvPr id="234" name="Group 233"/>
                      <p:cNvGrpSpPr/>
                      <p:nvPr/>
                    </p:nvGrpSpPr>
                    <p:grpSpPr>
                      <a:xfrm>
                        <a:off x="0" y="0"/>
                        <a:ext cx="509282" cy="1131897"/>
                        <a:chOff x="0" y="0"/>
                        <a:chExt cx="509282" cy="1131897"/>
                      </a:xfrm>
                    </p:grpSpPr>
                    <p:grpSp>
                      <p:nvGrpSpPr>
                        <p:cNvPr id="236" name="Group 235"/>
                        <p:cNvGrpSpPr/>
                        <p:nvPr/>
                      </p:nvGrpSpPr>
                      <p:grpSpPr>
                        <a:xfrm>
                          <a:off x="0" y="0"/>
                          <a:ext cx="447675" cy="1109076"/>
                          <a:chOff x="0" y="0"/>
                          <a:chExt cx="542925" cy="789892"/>
                        </a:xfrm>
                      </p:grpSpPr>
                      <p:cxnSp>
                        <p:nvCxnSpPr>
                          <p:cNvPr id="242" name="Straight Connector 241"/>
                          <p:cNvCxnSpPr/>
                          <p:nvPr/>
                        </p:nvCxnSpPr>
                        <p:spPr>
                          <a:xfrm flipV="1">
                            <a:off x="0" y="0"/>
                            <a:ext cx="542925" cy="266701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43" name="Straight Connector 242"/>
                          <p:cNvCxnSpPr/>
                          <p:nvPr/>
                        </p:nvCxnSpPr>
                        <p:spPr>
                          <a:xfrm flipV="1">
                            <a:off x="10362" y="758100"/>
                            <a:ext cx="64351" cy="31792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44" name="Straight Connector 243"/>
                          <p:cNvCxnSpPr/>
                          <p:nvPr/>
                        </p:nvCxnSpPr>
                        <p:spPr>
                          <a:xfrm flipH="1">
                            <a:off x="10362" y="268608"/>
                            <a:ext cx="2" cy="515807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37" name="Group 236"/>
                        <p:cNvGrpSpPr/>
                        <p:nvPr/>
                      </p:nvGrpSpPr>
                      <p:grpSpPr>
                        <a:xfrm>
                          <a:off x="61607" y="11736"/>
                          <a:ext cx="447675" cy="1120161"/>
                          <a:chOff x="61607" y="11736"/>
                          <a:chExt cx="542925" cy="798238"/>
                        </a:xfrm>
                      </p:grpSpPr>
                      <p:cxnSp>
                        <p:nvCxnSpPr>
                          <p:cNvPr id="238" name="Straight Connector 237"/>
                          <p:cNvCxnSpPr/>
                          <p:nvPr/>
                        </p:nvCxnSpPr>
                        <p:spPr>
                          <a:xfrm flipV="1">
                            <a:off x="61607" y="11751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39" name="Straight Connector 238"/>
                          <p:cNvCxnSpPr/>
                          <p:nvPr/>
                        </p:nvCxnSpPr>
                        <p:spPr>
                          <a:xfrm flipV="1">
                            <a:off x="61607" y="779962"/>
                            <a:ext cx="60157" cy="28548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40" name="Straight Connector 239"/>
                          <p:cNvCxnSpPr/>
                          <p:nvPr/>
                        </p:nvCxnSpPr>
                        <p:spPr>
                          <a:xfrm>
                            <a:off x="61607" y="278459"/>
                            <a:ext cx="0" cy="53151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41" name="Straight Connector 240"/>
                          <p:cNvCxnSpPr/>
                          <p:nvPr/>
                        </p:nvCxnSpPr>
                        <p:spPr>
                          <a:xfrm>
                            <a:off x="604532" y="11736"/>
                            <a:ext cx="0" cy="36021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235" name="Straight Connector 234"/>
                      <p:cNvCxnSpPr/>
                      <p:nvPr/>
                    </p:nvCxnSpPr>
                    <p:spPr>
                      <a:xfrm>
                        <a:off x="440569" y="3394"/>
                        <a:ext cx="0" cy="59056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6" name="Group 215"/>
                    <p:cNvGrpSpPr/>
                    <p:nvPr/>
                  </p:nvGrpSpPr>
                  <p:grpSpPr>
                    <a:xfrm>
                      <a:off x="99108" y="21505"/>
                      <a:ext cx="470535" cy="907411"/>
                      <a:chOff x="99108" y="21505"/>
                      <a:chExt cx="579813" cy="1142554"/>
                    </a:xfrm>
                  </p:grpSpPr>
                  <p:grpSp>
                    <p:nvGrpSpPr>
                      <p:cNvPr id="217" name="Group 216"/>
                      <p:cNvGrpSpPr/>
                      <p:nvPr/>
                    </p:nvGrpSpPr>
                    <p:grpSpPr>
                      <a:xfrm>
                        <a:off x="99108" y="21606"/>
                        <a:ext cx="579813" cy="1142453"/>
                        <a:chOff x="99108" y="21606"/>
                        <a:chExt cx="579813" cy="1142453"/>
                      </a:xfrm>
                    </p:grpSpPr>
                    <p:grpSp>
                      <p:nvGrpSpPr>
                        <p:cNvPr id="220" name="Group 219"/>
                        <p:cNvGrpSpPr/>
                        <p:nvPr/>
                      </p:nvGrpSpPr>
                      <p:grpSpPr>
                        <a:xfrm>
                          <a:off x="99108" y="21606"/>
                          <a:ext cx="511101" cy="1134690"/>
                          <a:chOff x="99108" y="21606"/>
                          <a:chExt cx="511101" cy="1134691"/>
                        </a:xfrm>
                      </p:grpSpPr>
                      <p:grpSp>
                        <p:nvGrpSpPr>
                          <p:cNvPr id="226" name="Group 225"/>
                          <p:cNvGrpSpPr/>
                          <p:nvPr/>
                        </p:nvGrpSpPr>
                        <p:grpSpPr>
                          <a:xfrm>
                            <a:off x="99108" y="21606"/>
                            <a:ext cx="447675" cy="1120774"/>
                            <a:chOff x="99108" y="21606"/>
                            <a:chExt cx="542925" cy="798223"/>
                          </a:xfrm>
                        </p:grpSpPr>
                        <p:cxnSp>
                          <p:nvCxnSpPr>
                            <p:cNvPr id="231" name="Straight Connector 230"/>
                            <p:cNvCxnSpPr/>
                            <p:nvPr/>
                          </p:nvCxnSpPr>
                          <p:spPr>
                            <a:xfrm flipV="1">
                              <a:off x="99108" y="21606"/>
                              <a:ext cx="542925" cy="266700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32" name="Straight Connector 231"/>
                            <p:cNvCxnSpPr/>
                            <p:nvPr/>
                          </p:nvCxnSpPr>
                          <p:spPr>
                            <a:xfrm flipV="1">
                              <a:off x="99108" y="780717"/>
                              <a:ext cx="76921" cy="37688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33" name="Straight Connector 232"/>
                            <p:cNvCxnSpPr/>
                            <p:nvPr/>
                          </p:nvCxnSpPr>
                          <p:spPr>
                            <a:xfrm>
                              <a:off x="99108" y="288315"/>
                              <a:ext cx="0" cy="531514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227" name="Group 226"/>
                          <p:cNvGrpSpPr/>
                          <p:nvPr/>
                        </p:nvGrpSpPr>
                        <p:grpSpPr>
                          <a:xfrm>
                            <a:off x="162534" y="35523"/>
                            <a:ext cx="447675" cy="1120774"/>
                            <a:chOff x="162534" y="35523"/>
                            <a:chExt cx="542925" cy="798223"/>
                          </a:xfrm>
                        </p:grpSpPr>
                        <p:cxnSp>
                          <p:nvCxnSpPr>
                            <p:cNvPr id="228" name="Straight Connector 227"/>
                            <p:cNvCxnSpPr/>
                            <p:nvPr/>
                          </p:nvCxnSpPr>
                          <p:spPr>
                            <a:xfrm flipV="1">
                              <a:off x="162534" y="35523"/>
                              <a:ext cx="542925" cy="266700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29" name="Straight Connector 228"/>
                            <p:cNvCxnSpPr/>
                            <p:nvPr/>
                          </p:nvCxnSpPr>
                          <p:spPr>
                            <a:xfrm flipV="1">
                              <a:off x="162534" y="791490"/>
                              <a:ext cx="83331" cy="40830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30" name="Straight Connector 229"/>
                            <p:cNvCxnSpPr/>
                            <p:nvPr/>
                          </p:nvCxnSpPr>
                          <p:spPr>
                            <a:xfrm>
                              <a:off x="162534" y="302231"/>
                              <a:ext cx="0" cy="531515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221" name="Group 220"/>
                        <p:cNvGrpSpPr/>
                        <p:nvPr/>
                      </p:nvGrpSpPr>
                      <p:grpSpPr>
                        <a:xfrm>
                          <a:off x="231245" y="43919"/>
                          <a:ext cx="447676" cy="1120140"/>
                          <a:chOff x="231245" y="43918"/>
                          <a:chExt cx="542925" cy="798223"/>
                        </a:xfrm>
                      </p:grpSpPr>
                      <p:cxnSp>
                        <p:nvCxnSpPr>
                          <p:cNvPr id="222" name="Straight Connector 221"/>
                          <p:cNvCxnSpPr/>
                          <p:nvPr/>
                        </p:nvCxnSpPr>
                        <p:spPr>
                          <a:xfrm flipV="1">
                            <a:off x="231245" y="43918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23" name="Straight Connector 222"/>
                          <p:cNvCxnSpPr/>
                          <p:nvPr/>
                        </p:nvCxnSpPr>
                        <p:spPr>
                          <a:xfrm flipV="1">
                            <a:off x="231245" y="574883"/>
                            <a:ext cx="542925" cy="26606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24" name="Straight Connector 223"/>
                          <p:cNvCxnSpPr/>
                          <p:nvPr/>
                        </p:nvCxnSpPr>
                        <p:spPr>
                          <a:xfrm>
                            <a:off x="231245" y="310627"/>
                            <a:ext cx="0" cy="531514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25" name="Straight Connector 224"/>
                          <p:cNvCxnSpPr/>
                          <p:nvPr/>
                        </p:nvCxnSpPr>
                        <p:spPr>
                          <a:xfrm>
                            <a:off x="774170" y="44015"/>
                            <a:ext cx="0" cy="530861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218" name="Straight Connector 217"/>
                      <p:cNvCxnSpPr/>
                      <p:nvPr/>
                    </p:nvCxnSpPr>
                    <p:spPr>
                      <a:xfrm>
                        <a:off x="546784" y="21505"/>
                        <a:ext cx="0" cy="59509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" name="Straight Connector 218"/>
                      <p:cNvCxnSpPr/>
                      <p:nvPr/>
                    </p:nvCxnSpPr>
                    <p:spPr>
                      <a:xfrm>
                        <a:off x="610209" y="35556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grpSp>
              <p:nvGrpSpPr>
                <p:cNvPr id="31" name="Group 30"/>
                <p:cNvGrpSpPr/>
                <p:nvPr/>
              </p:nvGrpSpPr>
              <p:grpSpPr>
                <a:xfrm>
                  <a:off x="3743258" y="869387"/>
                  <a:ext cx="477924" cy="507527"/>
                  <a:chOff x="0" y="0"/>
                  <a:chExt cx="610307" cy="742241"/>
                </a:xfrm>
              </p:grpSpPr>
              <p:grpSp>
                <p:nvGrpSpPr>
                  <p:cNvPr id="164" name="Group 163"/>
                  <p:cNvGrpSpPr/>
                  <p:nvPr/>
                </p:nvGrpSpPr>
                <p:grpSpPr>
                  <a:xfrm>
                    <a:off x="0" y="0"/>
                    <a:ext cx="399686" cy="699697"/>
                    <a:chOff x="0" y="0"/>
                    <a:chExt cx="579813" cy="1142553"/>
                  </a:xfrm>
                </p:grpSpPr>
                <p:grpSp>
                  <p:nvGrpSpPr>
                    <p:cNvPr id="196" name="Group 195"/>
                    <p:cNvGrpSpPr/>
                    <p:nvPr/>
                  </p:nvGrpSpPr>
                  <p:grpSpPr>
                    <a:xfrm>
                      <a:off x="0" y="101"/>
                      <a:ext cx="579813" cy="1142452"/>
                      <a:chOff x="0" y="101"/>
                      <a:chExt cx="579813" cy="1142452"/>
                    </a:xfrm>
                  </p:grpSpPr>
                  <p:grpSp>
                    <p:nvGrpSpPr>
                      <p:cNvPr id="199" name="Group 198"/>
                      <p:cNvGrpSpPr/>
                      <p:nvPr/>
                    </p:nvGrpSpPr>
                    <p:grpSpPr>
                      <a:xfrm>
                        <a:off x="0" y="101"/>
                        <a:ext cx="511101" cy="1134692"/>
                        <a:chOff x="0" y="101"/>
                        <a:chExt cx="511101" cy="1134692"/>
                      </a:xfrm>
                    </p:grpSpPr>
                    <p:grpSp>
                      <p:nvGrpSpPr>
                        <p:cNvPr id="205" name="Group 204"/>
                        <p:cNvGrpSpPr/>
                        <p:nvPr/>
                      </p:nvGrpSpPr>
                      <p:grpSpPr>
                        <a:xfrm>
                          <a:off x="0" y="101"/>
                          <a:ext cx="447675" cy="1120775"/>
                          <a:chOff x="0" y="101"/>
                          <a:chExt cx="542925" cy="798223"/>
                        </a:xfrm>
                      </p:grpSpPr>
                      <p:cxnSp>
                        <p:nvCxnSpPr>
                          <p:cNvPr id="210" name="Straight Connector 209"/>
                          <p:cNvCxnSpPr/>
                          <p:nvPr/>
                        </p:nvCxnSpPr>
                        <p:spPr>
                          <a:xfrm flipV="1">
                            <a:off x="0" y="101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11" name="Straight Connector 210"/>
                          <p:cNvCxnSpPr/>
                          <p:nvPr/>
                        </p:nvCxnSpPr>
                        <p:spPr>
                          <a:xfrm flipV="1">
                            <a:off x="0" y="759212"/>
                            <a:ext cx="76922" cy="37689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12" name="Straight Connector 211"/>
                          <p:cNvCxnSpPr/>
                          <p:nvPr/>
                        </p:nvCxnSpPr>
                        <p:spPr>
                          <a:xfrm>
                            <a:off x="0" y="266810"/>
                            <a:ext cx="0" cy="531514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6" name="Group 205"/>
                        <p:cNvGrpSpPr/>
                        <p:nvPr/>
                      </p:nvGrpSpPr>
                      <p:grpSpPr>
                        <a:xfrm>
                          <a:off x="63426" y="14018"/>
                          <a:ext cx="447675" cy="1120775"/>
                          <a:chOff x="63426" y="14018"/>
                          <a:chExt cx="542925" cy="798223"/>
                        </a:xfrm>
                      </p:grpSpPr>
                      <p:cxnSp>
                        <p:nvCxnSpPr>
                          <p:cNvPr id="207" name="Straight Connector 206"/>
                          <p:cNvCxnSpPr/>
                          <p:nvPr/>
                        </p:nvCxnSpPr>
                        <p:spPr>
                          <a:xfrm flipV="1">
                            <a:off x="63426" y="14018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8" name="Straight Connector 207"/>
                          <p:cNvCxnSpPr/>
                          <p:nvPr/>
                        </p:nvCxnSpPr>
                        <p:spPr>
                          <a:xfrm flipV="1">
                            <a:off x="63426" y="769985"/>
                            <a:ext cx="83331" cy="40829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9" name="Straight Connector 208"/>
                          <p:cNvCxnSpPr/>
                          <p:nvPr/>
                        </p:nvCxnSpPr>
                        <p:spPr>
                          <a:xfrm>
                            <a:off x="63426" y="280726"/>
                            <a:ext cx="0" cy="53151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200" name="Group 199"/>
                      <p:cNvGrpSpPr/>
                      <p:nvPr/>
                    </p:nvGrpSpPr>
                    <p:grpSpPr>
                      <a:xfrm>
                        <a:off x="132137" y="22311"/>
                        <a:ext cx="447676" cy="1120242"/>
                        <a:chOff x="132137" y="22311"/>
                        <a:chExt cx="542925" cy="798296"/>
                      </a:xfrm>
                    </p:grpSpPr>
                    <p:cxnSp>
                      <p:nvCxnSpPr>
                        <p:cNvPr id="201" name="Straight Connector 200"/>
                        <p:cNvCxnSpPr/>
                        <p:nvPr/>
                      </p:nvCxnSpPr>
                      <p:spPr>
                        <a:xfrm flipV="1">
                          <a:off x="132137" y="22384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2" name="Straight Connector 201"/>
                        <p:cNvCxnSpPr/>
                        <p:nvPr/>
                      </p:nvCxnSpPr>
                      <p:spPr>
                        <a:xfrm flipV="1">
                          <a:off x="132137" y="783534"/>
                          <a:ext cx="72554" cy="35551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3" name="Straight Connector 202"/>
                        <p:cNvCxnSpPr/>
                        <p:nvPr/>
                      </p:nvCxnSpPr>
                      <p:spPr>
                        <a:xfrm>
                          <a:off x="132137" y="289092"/>
                          <a:ext cx="0" cy="53151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4" name="Straight Connector 203"/>
                        <p:cNvCxnSpPr/>
                        <p:nvPr/>
                      </p:nvCxnSpPr>
                      <p:spPr>
                        <a:xfrm>
                          <a:off x="675062" y="22311"/>
                          <a:ext cx="0" cy="5020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97" name="Straight Connector 196"/>
                    <p:cNvCxnSpPr/>
                    <p:nvPr/>
                  </p:nvCxnSpPr>
                  <p:spPr>
                    <a:xfrm>
                      <a:off x="447676" y="0"/>
                      <a:ext cx="0" cy="59510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8" name="Straight Connector 197"/>
                    <p:cNvCxnSpPr/>
                    <p:nvPr/>
                  </p:nvCxnSpPr>
                  <p:spPr>
                    <a:xfrm>
                      <a:off x="511101" y="14051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5" name="Group 164"/>
                  <p:cNvGrpSpPr/>
                  <p:nvPr/>
                </p:nvGrpSpPr>
                <p:grpSpPr>
                  <a:xfrm>
                    <a:off x="126436" y="26598"/>
                    <a:ext cx="483871" cy="715643"/>
                    <a:chOff x="126436" y="26598"/>
                    <a:chExt cx="569643" cy="928916"/>
                  </a:xfrm>
                </p:grpSpPr>
                <p:grpSp>
                  <p:nvGrpSpPr>
                    <p:cNvPr id="166" name="Group 165"/>
                    <p:cNvGrpSpPr/>
                    <p:nvPr/>
                  </p:nvGrpSpPr>
                  <p:grpSpPr>
                    <a:xfrm>
                      <a:off x="126436" y="26598"/>
                      <a:ext cx="413297" cy="899578"/>
                      <a:chOff x="126436" y="26598"/>
                      <a:chExt cx="509282" cy="1131896"/>
                    </a:xfrm>
                  </p:grpSpPr>
                  <p:grpSp>
                    <p:nvGrpSpPr>
                      <p:cNvPr id="185" name="Group 184"/>
                      <p:cNvGrpSpPr/>
                      <p:nvPr/>
                    </p:nvGrpSpPr>
                    <p:grpSpPr>
                      <a:xfrm>
                        <a:off x="126436" y="26598"/>
                        <a:ext cx="509282" cy="1131896"/>
                        <a:chOff x="126436" y="26598"/>
                        <a:chExt cx="509282" cy="1131896"/>
                      </a:xfrm>
                    </p:grpSpPr>
                    <p:grpSp>
                      <p:nvGrpSpPr>
                        <p:cNvPr id="187" name="Group 186"/>
                        <p:cNvGrpSpPr/>
                        <p:nvPr/>
                      </p:nvGrpSpPr>
                      <p:grpSpPr>
                        <a:xfrm>
                          <a:off x="126436" y="26598"/>
                          <a:ext cx="447675" cy="1109076"/>
                          <a:chOff x="126436" y="26598"/>
                          <a:chExt cx="542925" cy="789892"/>
                        </a:xfrm>
                      </p:grpSpPr>
                      <p:cxnSp>
                        <p:nvCxnSpPr>
                          <p:cNvPr id="193" name="Straight Connector 192"/>
                          <p:cNvCxnSpPr/>
                          <p:nvPr/>
                        </p:nvCxnSpPr>
                        <p:spPr>
                          <a:xfrm flipV="1">
                            <a:off x="126436" y="26598"/>
                            <a:ext cx="542925" cy="266701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4" name="Straight Connector 193"/>
                          <p:cNvCxnSpPr/>
                          <p:nvPr/>
                        </p:nvCxnSpPr>
                        <p:spPr>
                          <a:xfrm flipV="1">
                            <a:off x="136798" y="784698"/>
                            <a:ext cx="64351" cy="31792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5" name="Straight Connector 194"/>
                          <p:cNvCxnSpPr/>
                          <p:nvPr/>
                        </p:nvCxnSpPr>
                        <p:spPr>
                          <a:xfrm flipH="1">
                            <a:off x="136798" y="295205"/>
                            <a:ext cx="2" cy="515808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88" name="Group 187"/>
                        <p:cNvGrpSpPr/>
                        <p:nvPr/>
                      </p:nvGrpSpPr>
                      <p:grpSpPr>
                        <a:xfrm>
                          <a:off x="188043" y="38333"/>
                          <a:ext cx="447675" cy="1120161"/>
                          <a:chOff x="188043" y="38334"/>
                          <a:chExt cx="542925" cy="798238"/>
                        </a:xfrm>
                      </p:grpSpPr>
                      <p:cxnSp>
                        <p:nvCxnSpPr>
                          <p:cNvPr id="189" name="Straight Connector 188"/>
                          <p:cNvCxnSpPr/>
                          <p:nvPr/>
                        </p:nvCxnSpPr>
                        <p:spPr>
                          <a:xfrm flipV="1">
                            <a:off x="188043" y="38349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0" name="Straight Connector 189"/>
                          <p:cNvCxnSpPr/>
                          <p:nvPr/>
                        </p:nvCxnSpPr>
                        <p:spPr>
                          <a:xfrm flipV="1">
                            <a:off x="188043" y="806560"/>
                            <a:ext cx="60157" cy="28548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1" name="Straight Connector 190"/>
                          <p:cNvCxnSpPr/>
                          <p:nvPr/>
                        </p:nvCxnSpPr>
                        <p:spPr>
                          <a:xfrm>
                            <a:off x="188043" y="305057"/>
                            <a:ext cx="0" cy="53151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2" name="Straight Connector 191"/>
                          <p:cNvCxnSpPr/>
                          <p:nvPr/>
                        </p:nvCxnSpPr>
                        <p:spPr>
                          <a:xfrm>
                            <a:off x="730968" y="38334"/>
                            <a:ext cx="0" cy="36021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186" name="Straight Connector 185"/>
                      <p:cNvCxnSpPr/>
                      <p:nvPr/>
                    </p:nvCxnSpPr>
                    <p:spPr>
                      <a:xfrm>
                        <a:off x="567005" y="29993"/>
                        <a:ext cx="0" cy="59057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" name="Group 166"/>
                    <p:cNvGrpSpPr/>
                    <p:nvPr/>
                  </p:nvGrpSpPr>
                  <p:grpSpPr>
                    <a:xfrm>
                      <a:off x="225544" y="48103"/>
                      <a:ext cx="470535" cy="907411"/>
                      <a:chOff x="225544" y="48103"/>
                      <a:chExt cx="579813" cy="1142554"/>
                    </a:xfrm>
                  </p:grpSpPr>
                  <p:grpSp>
                    <p:nvGrpSpPr>
                      <p:cNvPr id="168" name="Group 167"/>
                      <p:cNvGrpSpPr/>
                      <p:nvPr/>
                    </p:nvGrpSpPr>
                    <p:grpSpPr>
                      <a:xfrm>
                        <a:off x="225544" y="48204"/>
                        <a:ext cx="579813" cy="1142453"/>
                        <a:chOff x="225544" y="48204"/>
                        <a:chExt cx="579813" cy="1142453"/>
                      </a:xfrm>
                    </p:grpSpPr>
                    <p:grpSp>
                      <p:nvGrpSpPr>
                        <p:cNvPr id="171" name="Group 170"/>
                        <p:cNvGrpSpPr/>
                        <p:nvPr/>
                      </p:nvGrpSpPr>
                      <p:grpSpPr>
                        <a:xfrm>
                          <a:off x="225544" y="48204"/>
                          <a:ext cx="511101" cy="1134690"/>
                          <a:chOff x="225544" y="48204"/>
                          <a:chExt cx="511101" cy="1134691"/>
                        </a:xfrm>
                      </p:grpSpPr>
                      <p:grpSp>
                        <p:nvGrpSpPr>
                          <p:cNvPr id="177" name="Group 176"/>
                          <p:cNvGrpSpPr/>
                          <p:nvPr/>
                        </p:nvGrpSpPr>
                        <p:grpSpPr>
                          <a:xfrm>
                            <a:off x="225544" y="48204"/>
                            <a:ext cx="447675" cy="1120775"/>
                            <a:chOff x="225544" y="48204"/>
                            <a:chExt cx="542925" cy="798223"/>
                          </a:xfrm>
                        </p:grpSpPr>
                        <p:cxnSp>
                          <p:nvCxnSpPr>
                            <p:cNvPr id="182" name="Straight Connector 181"/>
                            <p:cNvCxnSpPr/>
                            <p:nvPr/>
                          </p:nvCxnSpPr>
                          <p:spPr>
                            <a:xfrm flipV="1">
                              <a:off x="225544" y="48204"/>
                              <a:ext cx="542925" cy="266700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3" name="Straight Connector 182"/>
                            <p:cNvCxnSpPr/>
                            <p:nvPr/>
                          </p:nvCxnSpPr>
                          <p:spPr>
                            <a:xfrm flipV="1">
                              <a:off x="225544" y="807316"/>
                              <a:ext cx="76922" cy="37688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4" name="Straight Connector 183"/>
                            <p:cNvCxnSpPr/>
                            <p:nvPr/>
                          </p:nvCxnSpPr>
                          <p:spPr>
                            <a:xfrm>
                              <a:off x="225544" y="314913"/>
                              <a:ext cx="0" cy="531514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78" name="Group 177"/>
                          <p:cNvGrpSpPr/>
                          <p:nvPr/>
                        </p:nvGrpSpPr>
                        <p:grpSpPr>
                          <a:xfrm>
                            <a:off x="288970" y="62121"/>
                            <a:ext cx="447675" cy="1120774"/>
                            <a:chOff x="288970" y="62121"/>
                            <a:chExt cx="542925" cy="798223"/>
                          </a:xfrm>
                        </p:grpSpPr>
                        <p:cxnSp>
                          <p:nvCxnSpPr>
                            <p:cNvPr id="179" name="Straight Connector 178"/>
                            <p:cNvCxnSpPr/>
                            <p:nvPr/>
                          </p:nvCxnSpPr>
                          <p:spPr>
                            <a:xfrm flipV="1">
                              <a:off x="288970" y="62121"/>
                              <a:ext cx="542925" cy="266700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0" name="Straight Connector 179"/>
                            <p:cNvCxnSpPr/>
                            <p:nvPr/>
                          </p:nvCxnSpPr>
                          <p:spPr>
                            <a:xfrm flipV="1">
                              <a:off x="288970" y="818088"/>
                              <a:ext cx="83331" cy="40830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1" name="Straight Connector 180"/>
                            <p:cNvCxnSpPr/>
                            <p:nvPr/>
                          </p:nvCxnSpPr>
                          <p:spPr>
                            <a:xfrm>
                              <a:off x="288970" y="328829"/>
                              <a:ext cx="0" cy="531515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172" name="Group 171"/>
                        <p:cNvGrpSpPr/>
                        <p:nvPr/>
                      </p:nvGrpSpPr>
                      <p:grpSpPr>
                        <a:xfrm>
                          <a:off x="357681" y="70517"/>
                          <a:ext cx="447676" cy="1120140"/>
                          <a:chOff x="357681" y="70517"/>
                          <a:chExt cx="542925" cy="798223"/>
                        </a:xfrm>
                      </p:grpSpPr>
                      <p:cxnSp>
                        <p:nvCxnSpPr>
                          <p:cNvPr id="173" name="Straight Connector 172"/>
                          <p:cNvCxnSpPr/>
                          <p:nvPr/>
                        </p:nvCxnSpPr>
                        <p:spPr>
                          <a:xfrm flipV="1">
                            <a:off x="357681" y="70517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4" name="Straight Connector 173"/>
                          <p:cNvCxnSpPr/>
                          <p:nvPr/>
                        </p:nvCxnSpPr>
                        <p:spPr>
                          <a:xfrm flipV="1">
                            <a:off x="357681" y="601481"/>
                            <a:ext cx="542925" cy="26606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5" name="Straight Connector 174"/>
                          <p:cNvCxnSpPr/>
                          <p:nvPr/>
                        </p:nvCxnSpPr>
                        <p:spPr>
                          <a:xfrm>
                            <a:off x="357681" y="337227"/>
                            <a:ext cx="0" cy="531513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6" name="Straight Connector 175"/>
                          <p:cNvCxnSpPr/>
                          <p:nvPr/>
                        </p:nvCxnSpPr>
                        <p:spPr>
                          <a:xfrm>
                            <a:off x="900606" y="70614"/>
                            <a:ext cx="0" cy="530861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169" name="Straight Connector 168"/>
                      <p:cNvCxnSpPr/>
                      <p:nvPr/>
                    </p:nvCxnSpPr>
                    <p:spPr>
                      <a:xfrm>
                        <a:off x="673220" y="48103"/>
                        <a:ext cx="0" cy="59509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" name="Straight Connector 169"/>
                      <p:cNvCxnSpPr/>
                      <p:nvPr/>
                    </p:nvCxnSpPr>
                    <p:spPr>
                      <a:xfrm>
                        <a:off x="736645" y="62155"/>
                        <a:ext cx="0" cy="59056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4336686" y="858224"/>
                  <a:ext cx="477520" cy="507365"/>
                  <a:chOff x="0" y="0"/>
                  <a:chExt cx="610307" cy="742241"/>
                </a:xfrm>
              </p:grpSpPr>
              <p:grpSp>
                <p:nvGrpSpPr>
                  <p:cNvPr id="115" name="Group 114"/>
                  <p:cNvGrpSpPr/>
                  <p:nvPr/>
                </p:nvGrpSpPr>
                <p:grpSpPr>
                  <a:xfrm>
                    <a:off x="0" y="0"/>
                    <a:ext cx="399686" cy="699696"/>
                    <a:chOff x="0" y="0"/>
                    <a:chExt cx="579813" cy="1142552"/>
                  </a:xfrm>
                </p:grpSpPr>
                <p:grpSp>
                  <p:nvGrpSpPr>
                    <p:cNvPr id="147" name="Group 146"/>
                    <p:cNvGrpSpPr/>
                    <p:nvPr/>
                  </p:nvGrpSpPr>
                  <p:grpSpPr>
                    <a:xfrm>
                      <a:off x="0" y="100"/>
                      <a:ext cx="579813" cy="1142452"/>
                      <a:chOff x="0" y="101"/>
                      <a:chExt cx="579813" cy="1142451"/>
                    </a:xfrm>
                  </p:grpSpPr>
                  <p:grpSp>
                    <p:nvGrpSpPr>
                      <p:cNvPr id="150" name="Group 149"/>
                      <p:cNvGrpSpPr/>
                      <p:nvPr/>
                    </p:nvGrpSpPr>
                    <p:grpSpPr>
                      <a:xfrm>
                        <a:off x="0" y="101"/>
                        <a:ext cx="511101" cy="1134692"/>
                        <a:chOff x="0" y="101"/>
                        <a:chExt cx="511101" cy="1134691"/>
                      </a:xfrm>
                    </p:grpSpPr>
                    <p:grpSp>
                      <p:nvGrpSpPr>
                        <p:cNvPr id="156" name="Group 155"/>
                        <p:cNvGrpSpPr/>
                        <p:nvPr/>
                      </p:nvGrpSpPr>
                      <p:grpSpPr>
                        <a:xfrm>
                          <a:off x="0" y="101"/>
                          <a:ext cx="447675" cy="1120775"/>
                          <a:chOff x="0" y="101"/>
                          <a:chExt cx="542925" cy="798223"/>
                        </a:xfrm>
                      </p:grpSpPr>
                      <p:cxnSp>
                        <p:nvCxnSpPr>
                          <p:cNvPr id="161" name="Straight Connector 160"/>
                          <p:cNvCxnSpPr/>
                          <p:nvPr/>
                        </p:nvCxnSpPr>
                        <p:spPr>
                          <a:xfrm flipV="1">
                            <a:off x="0" y="101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2" name="Straight Connector 161"/>
                          <p:cNvCxnSpPr/>
                          <p:nvPr/>
                        </p:nvCxnSpPr>
                        <p:spPr>
                          <a:xfrm flipV="1">
                            <a:off x="0" y="759211"/>
                            <a:ext cx="76923" cy="37688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3" name="Straight Connector 162"/>
                          <p:cNvCxnSpPr/>
                          <p:nvPr/>
                        </p:nvCxnSpPr>
                        <p:spPr>
                          <a:xfrm>
                            <a:off x="0" y="266809"/>
                            <a:ext cx="0" cy="53151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57" name="Group 156"/>
                        <p:cNvGrpSpPr/>
                        <p:nvPr/>
                      </p:nvGrpSpPr>
                      <p:grpSpPr>
                        <a:xfrm>
                          <a:off x="63426" y="14018"/>
                          <a:ext cx="447675" cy="1120774"/>
                          <a:chOff x="63426" y="14018"/>
                          <a:chExt cx="542925" cy="798223"/>
                        </a:xfrm>
                      </p:grpSpPr>
                      <p:cxnSp>
                        <p:nvCxnSpPr>
                          <p:cNvPr id="158" name="Straight Connector 157"/>
                          <p:cNvCxnSpPr/>
                          <p:nvPr/>
                        </p:nvCxnSpPr>
                        <p:spPr>
                          <a:xfrm flipV="1">
                            <a:off x="63426" y="14018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9" name="Straight Connector 158"/>
                          <p:cNvCxnSpPr/>
                          <p:nvPr/>
                        </p:nvCxnSpPr>
                        <p:spPr>
                          <a:xfrm flipV="1">
                            <a:off x="63426" y="769984"/>
                            <a:ext cx="83331" cy="40829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0" name="Straight Connector 159"/>
                          <p:cNvCxnSpPr/>
                          <p:nvPr/>
                        </p:nvCxnSpPr>
                        <p:spPr>
                          <a:xfrm>
                            <a:off x="63426" y="280726"/>
                            <a:ext cx="0" cy="53151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51" name="Group 150"/>
                      <p:cNvGrpSpPr/>
                      <p:nvPr/>
                    </p:nvGrpSpPr>
                    <p:grpSpPr>
                      <a:xfrm>
                        <a:off x="132137" y="22310"/>
                        <a:ext cx="447676" cy="1120242"/>
                        <a:chOff x="132137" y="22311"/>
                        <a:chExt cx="542925" cy="798296"/>
                      </a:xfrm>
                    </p:grpSpPr>
                    <p:cxnSp>
                      <p:nvCxnSpPr>
                        <p:cNvPr id="152" name="Straight Connector 151"/>
                        <p:cNvCxnSpPr/>
                        <p:nvPr/>
                      </p:nvCxnSpPr>
                      <p:spPr>
                        <a:xfrm flipV="1">
                          <a:off x="132137" y="22384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3" name="Straight Connector 152"/>
                        <p:cNvCxnSpPr/>
                        <p:nvPr/>
                      </p:nvCxnSpPr>
                      <p:spPr>
                        <a:xfrm flipV="1">
                          <a:off x="132137" y="783534"/>
                          <a:ext cx="72554" cy="35551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4" name="Straight Connector 153"/>
                        <p:cNvCxnSpPr/>
                        <p:nvPr/>
                      </p:nvCxnSpPr>
                      <p:spPr>
                        <a:xfrm>
                          <a:off x="132137" y="289092"/>
                          <a:ext cx="0" cy="53151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5" name="Straight Connector 154"/>
                        <p:cNvCxnSpPr/>
                        <p:nvPr/>
                      </p:nvCxnSpPr>
                      <p:spPr>
                        <a:xfrm>
                          <a:off x="675062" y="22311"/>
                          <a:ext cx="0" cy="5020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48" name="Straight Connector 147"/>
                    <p:cNvCxnSpPr/>
                    <p:nvPr/>
                  </p:nvCxnSpPr>
                  <p:spPr>
                    <a:xfrm>
                      <a:off x="447676" y="0"/>
                      <a:ext cx="0" cy="59509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Connector 148"/>
                    <p:cNvCxnSpPr/>
                    <p:nvPr/>
                  </p:nvCxnSpPr>
                  <p:spPr>
                    <a:xfrm>
                      <a:off x="511101" y="14051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6" name="Group 115"/>
                  <p:cNvGrpSpPr/>
                  <p:nvPr/>
                </p:nvGrpSpPr>
                <p:grpSpPr>
                  <a:xfrm>
                    <a:off x="126436" y="26598"/>
                    <a:ext cx="483871" cy="715643"/>
                    <a:chOff x="126436" y="26598"/>
                    <a:chExt cx="569643" cy="928916"/>
                  </a:xfrm>
                </p:grpSpPr>
                <p:grpSp>
                  <p:nvGrpSpPr>
                    <p:cNvPr id="117" name="Group 116"/>
                    <p:cNvGrpSpPr/>
                    <p:nvPr/>
                  </p:nvGrpSpPr>
                  <p:grpSpPr>
                    <a:xfrm>
                      <a:off x="126436" y="26598"/>
                      <a:ext cx="413297" cy="899577"/>
                      <a:chOff x="126436" y="26598"/>
                      <a:chExt cx="509282" cy="1131895"/>
                    </a:xfrm>
                  </p:grpSpPr>
                  <p:grpSp>
                    <p:nvGrpSpPr>
                      <p:cNvPr id="136" name="Group 135"/>
                      <p:cNvGrpSpPr/>
                      <p:nvPr/>
                    </p:nvGrpSpPr>
                    <p:grpSpPr>
                      <a:xfrm>
                        <a:off x="126436" y="26598"/>
                        <a:ext cx="509282" cy="1131895"/>
                        <a:chOff x="126436" y="26598"/>
                        <a:chExt cx="509282" cy="1131895"/>
                      </a:xfrm>
                    </p:grpSpPr>
                    <p:grpSp>
                      <p:nvGrpSpPr>
                        <p:cNvPr id="138" name="Group 137"/>
                        <p:cNvGrpSpPr/>
                        <p:nvPr/>
                      </p:nvGrpSpPr>
                      <p:grpSpPr>
                        <a:xfrm>
                          <a:off x="126436" y="26598"/>
                          <a:ext cx="447675" cy="1109076"/>
                          <a:chOff x="126436" y="26598"/>
                          <a:chExt cx="542925" cy="789892"/>
                        </a:xfrm>
                      </p:grpSpPr>
                      <p:cxnSp>
                        <p:nvCxnSpPr>
                          <p:cNvPr id="144" name="Straight Connector 143"/>
                          <p:cNvCxnSpPr/>
                          <p:nvPr/>
                        </p:nvCxnSpPr>
                        <p:spPr>
                          <a:xfrm flipV="1">
                            <a:off x="126436" y="26598"/>
                            <a:ext cx="542925" cy="266701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5" name="Straight Connector 144"/>
                          <p:cNvCxnSpPr/>
                          <p:nvPr/>
                        </p:nvCxnSpPr>
                        <p:spPr>
                          <a:xfrm flipV="1">
                            <a:off x="136797" y="784697"/>
                            <a:ext cx="64351" cy="31793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6" name="Straight Connector 145"/>
                          <p:cNvCxnSpPr/>
                          <p:nvPr/>
                        </p:nvCxnSpPr>
                        <p:spPr>
                          <a:xfrm flipH="1">
                            <a:off x="136797" y="295205"/>
                            <a:ext cx="2" cy="515809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39" name="Group 138"/>
                        <p:cNvGrpSpPr/>
                        <p:nvPr/>
                      </p:nvGrpSpPr>
                      <p:grpSpPr>
                        <a:xfrm>
                          <a:off x="188043" y="38332"/>
                          <a:ext cx="447675" cy="1120161"/>
                          <a:chOff x="188043" y="38333"/>
                          <a:chExt cx="542925" cy="798238"/>
                        </a:xfrm>
                      </p:grpSpPr>
                      <p:cxnSp>
                        <p:nvCxnSpPr>
                          <p:cNvPr id="140" name="Straight Connector 139"/>
                          <p:cNvCxnSpPr/>
                          <p:nvPr/>
                        </p:nvCxnSpPr>
                        <p:spPr>
                          <a:xfrm flipV="1">
                            <a:off x="188043" y="38348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1" name="Straight Connector 140"/>
                          <p:cNvCxnSpPr/>
                          <p:nvPr/>
                        </p:nvCxnSpPr>
                        <p:spPr>
                          <a:xfrm flipV="1">
                            <a:off x="188043" y="806559"/>
                            <a:ext cx="60158" cy="28548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2" name="Straight Connector 141"/>
                          <p:cNvCxnSpPr/>
                          <p:nvPr/>
                        </p:nvCxnSpPr>
                        <p:spPr>
                          <a:xfrm>
                            <a:off x="188043" y="305055"/>
                            <a:ext cx="0" cy="531516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3" name="Straight Connector 142"/>
                          <p:cNvCxnSpPr/>
                          <p:nvPr/>
                        </p:nvCxnSpPr>
                        <p:spPr>
                          <a:xfrm>
                            <a:off x="730968" y="38333"/>
                            <a:ext cx="0" cy="36021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137" name="Straight Connector 136"/>
                      <p:cNvCxnSpPr/>
                      <p:nvPr/>
                    </p:nvCxnSpPr>
                    <p:spPr>
                      <a:xfrm>
                        <a:off x="567004" y="29993"/>
                        <a:ext cx="0" cy="59057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8" name="Group 117"/>
                    <p:cNvGrpSpPr/>
                    <p:nvPr/>
                  </p:nvGrpSpPr>
                  <p:grpSpPr>
                    <a:xfrm>
                      <a:off x="225545" y="48103"/>
                      <a:ext cx="470534" cy="907411"/>
                      <a:chOff x="225544" y="48103"/>
                      <a:chExt cx="579813" cy="1142554"/>
                    </a:xfrm>
                  </p:grpSpPr>
                  <p:grpSp>
                    <p:nvGrpSpPr>
                      <p:cNvPr id="119" name="Group 118"/>
                      <p:cNvGrpSpPr/>
                      <p:nvPr/>
                    </p:nvGrpSpPr>
                    <p:grpSpPr>
                      <a:xfrm>
                        <a:off x="225544" y="48203"/>
                        <a:ext cx="579813" cy="1142454"/>
                        <a:chOff x="225544" y="48204"/>
                        <a:chExt cx="579813" cy="1142453"/>
                      </a:xfrm>
                    </p:grpSpPr>
                    <p:grpSp>
                      <p:nvGrpSpPr>
                        <p:cNvPr id="122" name="Group 121"/>
                        <p:cNvGrpSpPr/>
                        <p:nvPr/>
                      </p:nvGrpSpPr>
                      <p:grpSpPr>
                        <a:xfrm>
                          <a:off x="225544" y="48204"/>
                          <a:ext cx="511101" cy="1134688"/>
                          <a:chOff x="225544" y="48204"/>
                          <a:chExt cx="511101" cy="1134690"/>
                        </a:xfrm>
                      </p:grpSpPr>
                      <p:grpSp>
                        <p:nvGrpSpPr>
                          <p:cNvPr id="128" name="Group 127"/>
                          <p:cNvGrpSpPr/>
                          <p:nvPr/>
                        </p:nvGrpSpPr>
                        <p:grpSpPr>
                          <a:xfrm>
                            <a:off x="225544" y="48204"/>
                            <a:ext cx="447675" cy="1120775"/>
                            <a:chOff x="225544" y="48204"/>
                            <a:chExt cx="542925" cy="798223"/>
                          </a:xfrm>
                        </p:grpSpPr>
                        <p:cxnSp>
                          <p:nvCxnSpPr>
                            <p:cNvPr id="133" name="Straight Connector 132"/>
                            <p:cNvCxnSpPr/>
                            <p:nvPr/>
                          </p:nvCxnSpPr>
                          <p:spPr>
                            <a:xfrm flipV="1">
                              <a:off x="225544" y="48204"/>
                              <a:ext cx="542925" cy="266699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4" name="Straight Connector 133"/>
                            <p:cNvCxnSpPr/>
                            <p:nvPr/>
                          </p:nvCxnSpPr>
                          <p:spPr>
                            <a:xfrm flipV="1">
                              <a:off x="225544" y="807315"/>
                              <a:ext cx="76923" cy="37688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5" name="Straight Connector 134"/>
                            <p:cNvCxnSpPr/>
                            <p:nvPr/>
                          </p:nvCxnSpPr>
                          <p:spPr>
                            <a:xfrm>
                              <a:off x="225544" y="314914"/>
                              <a:ext cx="0" cy="531513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29" name="Group 128"/>
                          <p:cNvGrpSpPr/>
                          <p:nvPr/>
                        </p:nvGrpSpPr>
                        <p:grpSpPr>
                          <a:xfrm>
                            <a:off x="288970" y="62122"/>
                            <a:ext cx="447675" cy="1120772"/>
                            <a:chOff x="288970" y="62121"/>
                            <a:chExt cx="542925" cy="798223"/>
                          </a:xfrm>
                        </p:grpSpPr>
                        <p:cxnSp>
                          <p:nvCxnSpPr>
                            <p:cNvPr id="130" name="Straight Connector 129"/>
                            <p:cNvCxnSpPr/>
                            <p:nvPr/>
                          </p:nvCxnSpPr>
                          <p:spPr>
                            <a:xfrm flipV="1">
                              <a:off x="288970" y="62121"/>
                              <a:ext cx="542925" cy="266700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1" name="Straight Connector 130"/>
                            <p:cNvCxnSpPr/>
                            <p:nvPr/>
                          </p:nvCxnSpPr>
                          <p:spPr>
                            <a:xfrm flipV="1">
                              <a:off x="288970" y="818089"/>
                              <a:ext cx="83331" cy="40830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2" name="Straight Connector 131"/>
                            <p:cNvCxnSpPr/>
                            <p:nvPr/>
                          </p:nvCxnSpPr>
                          <p:spPr>
                            <a:xfrm>
                              <a:off x="288970" y="328829"/>
                              <a:ext cx="0" cy="531515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123" name="Group 122"/>
                        <p:cNvGrpSpPr/>
                        <p:nvPr/>
                      </p:nvGrpSpPr>
                      <p:grpSpPr>
                        <a:xfrm>
                          <a:off x="357682" y="70517"/>
                          <a:ext cx="447675" cy="1120140"/>
                          <a:chOff x="357681" y="70517"/>
                          <a:chExt cx="542925" cy="798223"/>
                        </a:xfrm>
                      </p:grpSpPr>
                      <p:cxnSp>
                        <p:nvCxnSpPr>
                          <p:cNvPr id="124" name="Straight Connector 123"/>
                          <p:cNvCxnSpPr/>
                          <p:nvPr/>
                        </p:nvCxnSpPr>
                        <p:spPr>
                          <a:xfrm flipV="1">
                            <a:off x="357681" y="70517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5" name="Straight Connector 124"/>
                          <p:cNvCxnSpPr/>
                          <p:nvPr/>
                        </p:nvCxnSpPr>
                        <p:spPr>
                          <a:xfrm flipV="1">
                            <a:off x="357681" y="601481"/>
                            <a:ext cx="542925" cy="266065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6" name="Straight Connector 125"/>
                          <p:cNvCxnSpPr/>
                          <p:nvPr/>
                        </p:nvCxnSpPr>
                        <p:spPr>
                          <a:xfrm>
                            <a:off x="357681" y="337227"/>
                            <a:ext cx="0" cy="531513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7" name="Straight Connector 126"/>
                          <p:cNvCxnSpPr/>
                          <p:nvPr/>
                        </p:nvCxnSpPr>
                        <p:spPr>
                          <a:xfrm>
                            <a:off x="900606" y="70614"/>
                            <a:ext cx="0" cy="530862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120" name="Straight Connector 119"/>
                      <p:cNvCxnSpPr/>
                      <p:nvPr/>
                    </p:nvCxnSpPr>
                    <p:spPr>
                      <a:xfrm>
                        <a:off x="673219" y="48103"/>
                        <a:ext cx="0" cy="59509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Straight Connector 120"/>
                      <p:cNvCxnSpPr/>
                      <p:nvPr/>
                    </p:nvCxnSpPr>
                    <p:spPr>
                      <a:xfrm>
                        <a:off x="736645" y="62155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4892694" y="952554"/>
                  <a:ext cx="345365" cy="349996"/>
                  <a:chOff x="0" y="0"/>
                  <a:chExt cx="610307" cy="742240"/>
                </a:xfrm>
              </p:grpSpPr>
              <p:grpSp>
                <p:nvGrpSpPr>
                  <p:cNvPr id="66" name="Group 65"/>
                  <p:cNvGrpSpPr/>
                  <p:nvPr/>
                </p:nvGrpSpPr>
                <p:grpSpPr>
                  <a:xfrm>
                    <a:off x="0" y="0"/>
                    <a:ext cx="399686" cy="699694"/>
                    <a:chOff x="0" y="0"/>
                    <a:chExt cx="579813" cy="1142551"/>
                  </a:xfrm>
                </p:grpSpPr>
                <p:grpSp>
                  <p:nvGrpSpPr>
                    <p:cNvPr id="98" name="Group 97"/>
                    <p:cNvGrpSpPr/>
                    <p:nvPr/>
                  </p:nvGrpSpPr>
                  <p:grpSpPr>
                    <a:xfrm>
                      <a:off x="0" y="100"/>
                      <a:ext cx="579813" cy="1142451"/>
                      <a:chOff x="0" y="100"/>
                      <a:chExt cx="579813" cy="1142450"/>
                    </a:xfrm>
                  </p:grpSpPr>
                  <p:grpSp>
                    <p:nvGrpSpPr>
                      <p:cNvPr id="101" name="Group 100"/>
                      <p:cNvGrpSpPr/>
                      <p:nvPr/>
                    </p:nvGrpSpPr>
                    <p:grpSpPr>
                      <a:xfrm>
                        <a:off x="0" y="100"/>
                        <a:ext cx="511101" cy="1134693"/>
                        <a:chOff x="0" y="100"/>
                        <a:chExt cx="511101" cy="1134692"/>
                      </a:xfrm>
                    </p:grpSpPr>
                    <p:grpSp>
                      <p:nvGrpSpPr>
                        <p:cNvPr id="107" name="Group 106"/>
                        <p:cNvGrpSpPr/>
                        <p:nvPr/>
                      </p:nvGrpSpPr>
                      <p:grpSpPr>
                        <a:xfrm>
                          <a:off x="0" y="100"/>
                          <a:ext cx="447675" cy="1120776"/>
                          <a:chOff x="0" y="100"/>
                          <a:chExt cx="542925" cy="798223"/>
                        </a:xfrm>
                      </p:grpSpPr>
                      <p:cxnSp>
                        <p:nvCxnSpPr>
                          <p:cNvPr id="112" name="Straight Connector 111"/>
                          <p:cNvCxnSpPr/>
                          <p:nvPr/>
                        </p:nvCxnSpPr>
                        <p:spPr>
                          <a:xfrm flipV="1">
                            <a:off x="0" y="100"/>
                            <a:ext cx="542925" cy="266701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3" name="Straight Connector 112"/>
                          <p:cNvCxnSpPr/>
                          <p:nvPr/>
                        </p:nvCxnSpPr>
                        <p:spPr>
                          <a:xfrm flipV="1">
                            <a:off x="0" y="759211"/>
                            <a:ext cx="76923" cy="37688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" name="Straight Connector 113"/>
                          <p:cNvCxnSpPr/>
                          <p:nvPr/>
                        </p:nvCxnSpPr>
                        <p:spPr>
                          <a:xfrm>
                            <a:off x="0" y="266807"/>
                            <a:ext cx="0" cy="531516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08" name="Group 107"/>
                        <p:cNvGrpSpPr/>
                        <p:nvPr/>
                      </p:nvGrpSpPr>
                      <p:grpSpPr>
                        <a:xfrm>
                          <a:off x="63426" y="14016"/>
                          <a:ext cx="447675" cy="1120776"/>
                          <a:chOff x="63426" y="14017"/>
                          <a:chExt cx="542925" cy="798223"/>
                        </a:xfrm>
                      </p:grpSpPr>
                      <p:cxnSp>
                        <p:nvCxnSpPr>
                          <p:cNvPr id="109" name="Straight Connector 108"/>
                          <p:cNvCxnSpPr/>
                          <p:nvPr/>
                        </p:nvCxnSpPr>
                        <p:spPr>
                          <a:xfrm flipV="1">
                            <a:off x="63426" y="14017"/>
                            <a:ext cx="542925" cy="266701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0" name="Straight Connector 109"/>
                          <p:cNvCxnSpPr/>
                          <p:nvPr/>
                        </p:nvCxnSpPr>
                        <p:spPr>
                          <a:xfrm flipV="1">
                            <a:off x="63426" y="769983"/>
                            <a:ext cx="83331" cy="40829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1" name="Straight Connector 110"/>
                          <p:cNvCxnSpPr/>
                          <p:nvPr/>
                        </p:nvCxnSpPr>
                        <p:spPr>
                          <a:xfrm>
                            <a:off x="63426" y="280724"/>
                            <a:ext cx="0" cy="531516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02" name="Group 101"/>
                      <p:cNvGrpSpPr/>
                      <p:nvPr/>
                    </p:nvGrpSpPr>
                    <p:grpSpPr>
                      <a:xfrm>
                        <a:off x="132137" y="22308"/>
                        <a:ext cx="447676" cy="1120242"/>
                        <a:chOff x="132137" y="22309"/>
                        <a:chExt cx="542925" cy="798296"/>
                      </a:xfrm>
                    </p:grpSpPr>
                    <p:cxnSp>
                      <p:nvCxnSpPr>
                        <p:cNvPr id="103" name="Straight Connector 102"/>
                        <p:cNvCxnSpPr/>
                        <p:nvPr/>
                      </p:nvCxnSpPr>
                      <p:spPr>
                        <a:xfrm flipV="1">
                          <a:off x="132137" y="22382"/>
                          <a:ext cx="542925" cy="266700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4" name="Straight Connector 103"/>
                        <p:cNvCxnSpPr/>
                        <p:nvPr/>
                      </p:nvCxnSpPr>
                      <p:spPr>
                        <a:xfrm flipV="1">
                          <a:off x="132137" y="783531"/>
                          <a:ext cx="72554" cy="35552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5" name="Straight Connector 104"/>
                        <p:cNvCxnSpPr/>
                        <p:nvPr/>
                      </p:nvCxnSpPr>
                      <p:spPr>
                        <a:xfrm>
                          <a:off x="132137" y="289089"/>
                          <a:ext cx="0" cy="531516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6" name="Straight Connector 105"/>
                        <p:cNvCxnSpPr/>
                        <p:nvPr/>
                      </p:nvCxnSpPr>
                      <p:spPr>
                        <a:xfrm>
                          <a:off x="675062" y="22309"/>
                          <a:ext cx="0" cy="5020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99" name="Straight Connector 98"/>
                    <p:cNvCxnSpPr/>
                    <p:nvPr/>
                  </p:nvCxnSpPr>
                  <p:spPr>
                    <a:xfrm>
                      <a:off x="447676" y="0"/>
                      <a:ext cx="0" cy="59509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Straight Connector 99"/>
                    <p:cNvCxnSpPr/>
                    <p:nvPr/>
                  </p:nvCxnSpPr>
                  <p:spPr>
                    <a:xfrm>
                      <a:off x="511101" y="14052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7" name="Group 66"/>
                  <p:cNvGrpSpPr/>
                  <p:nvPr/>
                </p:nvGrpSpPr>
                <p:grpSpPr>
                  <a:xfrm>
                    <a:off x="126436" y="26599"/>
                    <a:ext cx="483871" cy="715641"/>
                    <a:chOff x="126436" y="26598"/>
                    <a:chExt cx="569643" cy="928915"/>
                  </a:xfrm>
                </p:grpSpPr>
                <p:grpSp>
                  <p:nvGrpSpPr>
                    <p:cNvPr id="68" name="Group 67"/>
                    <p:cNvGrpSpPr/>
                    <p:nvPr/>
                  </p:nvGrpSpPr>
                  <p:grpSpPr>
                    <a:xfrm>
                      <a:off x="126436" y="26598"/>
                      <a:ext cx="413297" cy="899578"/>
                      <a:chOff x="126436" y="26598"/>
                      <a:chExt cx="509282" cy="1131896"/>
                    </a:xfrm>
                  </p:grpSpPr>
                  <p:grpSp>
                    <p:nvGrpSpPr>
                      <p:cNvPr id="87" name="Group 86"/>
                      <p:cNvGrpSpPr/>
                      <p:nvPr/>
                    </p:nvGrpSpPr>
                    <p:grpSpPr>
                      <a:xfrm>
                        <a:off x="126436" y="26598"/>
                        <a:ext cx="509282" cy="1131896"/>
                        <a:chOff x="126436" y="26598"/>
                        <a:chExt cx="509282" cy="1131896"/>
                      </a:xfrm>
                    </p:grpSpPr>
                    <p:grpSp>
                      <p:nvGrpSpPr>
                        <p:cNvPr id="89" name="Group 88"/>
                        <p:cNvGrpSpPr/>
                        <p:nvPr/>
                      </p:nvGrpSpPr>
                      <p:grpSpPr>
                        <a:xfrm>
                          <a:off x="126436" y="26598"/>
                          <a:ext cx="447675" cy="1109074"/>
                          <a:chOff x="126436" y="26598"/>
                          <a:chExt cx="542925" cy="789892"/>
                        </a:xfrm>
                      </p:grpSpPr>
                      <p:cxnSp>
                        <p:nvCxnSpPr>
                          <p:cNvPr id="95" name="Straight Connector 94"/>
                          <p:cNvCxnSpPr/>
                          <p:nvPr/>
                        </p:nvCxnSpPr>
                        <p:spPr>
                          <a:xfrm flipV="1">
                            <a:off x="126436" y="26598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6" name="Straight Connector 95"/>
                          <p:cNvCxnSpPr/>
                          <p:nvPr/>
                        </p:nvCxnSpPr>
                        <p:spPr>
                          <a:xfrm flipV="1">
                            <a:off x="136797" y="784697"/>
                            <a:ext cx="64351" cy="31793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7" name="Straight Connector 96"/>
                          <p:cNvCxnSpPr/>
                          <p:nvPr/>
                        </p:nvCxnSpPr>
                        <p:spPr>
                          <a:xfrm flipH="1">
                            <a:off x="136797" y="295205"/>
                            <a:ext cx="2" cy="515809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90" name="Group 89"/>
                        <p:cNvGrpSpPr/>
                        <p:nvPr/>
                      </p:nvGrpSpPr>
                      <p:grpSpPr>
                        <a:xfrm>
                          <a:off x="188043" y="38332"/>
                          <a:ext cx="447675" cy="1120162"/>
                          <a:chOff x="188043" y="38332"/>
                          <a:chExt cx="542925" cy="798238"/>
                        </a:xfrm>
                      </p:grpSpPr>
                      <p:cxnSp>
                        <p:nvCxnSpPr>
                          <p:cNvPr id="91" name="Straight Connector 90"/>
                          <p:cNvCxnSpPr/>
                          <p:nvPr/>
                        </p:nvCxnSpPr>
                        <p:spPr>
                          <a:xfrm flipV="1">
                            <a:off x="188043" y="38347"/>
                            <a:ext cx="542925" cy="266699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2" name="Straight Connector 91"/>
                          <p:cNvCxnSpPr/>
                          <p:nvPr/>
                        </p:nvCxnSpPr>
                        <p:spPr>
                          <a:xfrm flipV="1">
                            <a:off x="188043" y="806557"/>
                            <a:ext cx="60158" cy="28548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3" name="Straight Connector 92"/>
                          <p:cNvCxnSpPr/>
                          <p:nvPr/>
                        </p:nvCxnSpPr>
                        <p:spPr>
                          <a:xfrm>
                            <a:off x="188043" y="305053"/>
                            <a:ext cx="0" cy="531517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" name="Straight Connector 93"/>
                          <p:cNvCxnSpPr/>
                          <p:nvPr/>
                        </p:nvCxnSpPr>
                        <p:spPr>
                          <a:xfrm>
                            <a:off x="730968" y="38332"/>
                            <a:ext cx="0" cy="3602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88" name="Straight Connector 87"/>
                      <p:cNvCxnSpPr/>
                      <p:nvPr/>
                    </p:nvCxnSpPr>
                    <p:spPr>
                      <a:xfrm>
                        <a:off x="567004" y="29993"/>
                        <a:ext cx="0" cy="59056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69" name="Group 68"/>
                    <p:cNvGrpSpPr/>
                    <p:nvPr/>
                  </p:nvGrpSpPr>
                  <p:grpSpPr>
                    <a:xfrm>
                      <a:off x="225545" y="48104"/>
                      <a:ext cx="470534" cy="907409"/>
                      <a:chOff x="225545" y="48103"/>
                      <a:chExt cx="579813" cy="1142553"/>
                    </a:xfrm>
                  </p:grpSpPr>
                  <p:grpSp>
                    <p:nvGrpSpPr>
                      <p:cNvPr id="70" name="Group 69"/>
                      <p:cNvGrpSpPr/>
                      <p:nvPr/>
                    </p:nvGrpSpPr>
                    <p:grpSpPr>
                      <a:xfrm>
                        <a:off x="225545" y="48204"/>
                        <a:ext cx="579813" cy="1142452"/>
                        <a:chOff x="225545" y="48203"/>
                        <a:chExt cx="579813" cy="1142452"/>
                      </a:xfrm>
                    </p:grpSpPr>
                    <p:grpSp>
                      <p:nvGrpSpPr>
                        <p:cNvPr id="73" name="Group 72"/>
                        <p:cNvGrpSpPr/>
                        <p:nvPr/>
                      </p:nvGrpSpPr>
                      <p:grpSpPr>
                        <a:xfrm>
                          <a:off x="225545" y="48203"/>
                          <a:ext cx="511101" cy="1134687"/>
                          <a:chOff x="225545" y="48203"/>
                          <a:chExt cx="511101" cy="1134690"/>
                        </a:xfrm>
                      </p:grpSpPr>
                      <p:grpSp>
                        <p:nvGrpSpPr>
                          <p:cNvPr id="79" name="Group 78"/>
                          <p:cNvGrpSpPr/>
                          <p:nvPr/>
                        </p:nvGrpSpPr>
                        <p:grpSpPr>
                          <a:xfrm>
                            <a:off x="225545" y="48203"/>
                            <a:ext cx="447675" cy="1120777"/>
                            <a:chOff x="225545" y="48203"/>
                            <a:chExt cx="542925" cy="798223"/>
                          </a:xfrm>
                        </p:grpSpPr>
                        <p:cxnSp>
                          <p:nvCxnSpPr>
                            <p:cNvPr id="84" name="Straight Connector 83"/>
                            <p:cNvCxnSpPr/>
                            <p:nvPr/>
                          </p:nvCxnSpPr>
                          <p:spPr>
                            <a:xfrm flipV="1">
                              <a:off x="225545" y="48203"/>
                              <a:ext cx="542925" cy="266698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5" name="Straight Connector 84"/>
                            <p:cNvCxnSpPr/>
                            <p:nvPr/>
                          </p:nvCxnSpPr>
                          <p:spPr>
                            <a:xfrm flipV="1">
                              <a:off x="225545" y="807315"/>
                              <a:ext cx="76923" cy="37688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6" name="Straight Connector 85"/>
                            <p:cNvCxnSpPr/>
                            <p:nvPr/>
                          </p:nvCxnSpPr>
                          <p:spPr>
                            <a:xfrm>
                              <a:off x="225545" y="314913"/>
                              <a:ext cx="0" cy="531513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80" name="Group 79"/>
                          <p:cNvGrpSpPr/>
                          <p:nvPr/>
                        </p:nvGrpSpPr>
                        <p:grpSpPr>
                          <a:xfrm>
                            <a:off x="288971" y="62122"/>
                            <a:ext cx="447675" cy="1120771"/>
                            <a:chOff x="288971" y="62121"/>
                            <a:chExt cx="542925" cy="798223"/>
                          </a:xfrm>
                        </p:grpSpPr>
                        <p:cxnSp>
                          <p:nvCxnSpPr>
                            <p:cNvPr id="81" name="Straight Connector 80"/>
                            <p:cNvCxnSpPr/>
                            <p:nvPr/>
                          </p:nvCxnSpPr>
                          <p:spPr>
                            <a:xfrm flipV="1">
                              <a:off x="288971" y="62121"/>
                              <a:ext cx="542925" cy="266700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2" name="Straight Connector 81"/>
                            <p:cNvCxnSpPr/>
                            <p:nvPr/>
                          </p:nvCxnSpPr>
                          <p:spPr>
                            <a:xfrm flipV="1">
                              <a:off x="288971" y="818088"/>
                              <a:ext cx="83331" cy="40830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3" name="Straight Connector 82"/>
                            <p:cNvCxnSpPr/>
                            <p:nvPr/>
                          </p:nvCxnSpPr>
                          <p:spPr>
                            <a:xfrm>
                              <a:off x="288971" y="328829"/>
                              <a:ext cx="0" cy="531515"/>
                            </a:xfrm>
                            <a:prstGeom prst="line">
                              <a:avLst/>
                            </a:prstGeom>
                            <a:ln w="12700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74" name="Group 73"/>
                        <p:cNvGrpSpPr/>
                        <p:nvPr/>
                      </p:nvGrpSpPr>
                      <p:grpSpPr>
                        <a:xfrm>
                          <a:off x="357683" y="70515"/>
                          <a:ext cx="447675" cy="1120140"/>
                          <a:chOff x="357683" y="70516"/>
                          <a:chExt cx="542925" cy="798223"/>
                        </a:xfrm>
                      </p:grpSpPr>
                      <p:cxnSp>
                        <p:nvCxnSpPr>
                          <p:cNvPr id="75" name="Straight Connector 74"/>
                          <p:cNvCxnSpPr/>
                          <p:nvPr/>
                        </p:nvCxnSpPr>
                        <p:spPr>
                          <a:xfrm flipV="1">
                            <a:off x="357683" y="70516"/>
                            <a:ext cx="542925" cy="266700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6" name="Straight Connector 75"/>
                          <p:cNvCxnSpPr/>
                          <p:nvPr/>
                        </p:nvCxnSpPr>
                        <p:spPr>
                          <a:xfrm flipV="1">
                            <a:off x="357683" y="601481"/>
                            <a:ext cx="542925" cy="266066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7" name="Straight Connector 76"/>
                          <p:cNvCxnSpPr/>
                          <p:nvPr/>
                        </p:nvCxnSpPr>
                        <p:spPr>
                          <a:xfrm>
                            <a:off x="357683" y="337227"/>
                            <a:ext cx="0" cy="531512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8" name="Straight Connector 77"/>
                          <p:cNvCxnSpPr/>
                          <p:nvPr/>
                        </p:nvCxnSpPr>
                        <p:spPr>
                          <a:xfrm>
                            <a:off x="900608" y="70613"/>
                            <a:ext cx="0" cy="530862"/>
                          </a:xfrm>
                          <a:prstGeom prst="line">
                            <a:avLst/>
                          </a:prstGeom>
                          <a:ln w="127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71" name="Straight Connector 70"/>
                      <p:cNvCxnSpPr/>
                      <p:nvPr/>
                    </p:nvCxnSpPr>
                    <p:spPr>
                      <a:xfrm>
                        <a:off x="673220" y="48103"/>
                        <a:ext cx="0" cy="59510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" name="Straight Connector 71"/>
                      <p:cNvCxnSpPr/>
                      <p:nvPr/>
                    </p:nvCxnSpPr>
                    <p:spPr>
                      <a:xfrm>
                        <a:off x="736646" y="62156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cxnSp>
              <p:nvCxnSpPr>
                <p:cNvPr id="34" name="Straight Arrow Connector 33"/>
                <p:cNvCxnSpPr/>
                <p:nvPr/>
              </p:nvCxnSpPr>
              <p:spPr>
                <a:xfrm flipV="1">
                  <a:off x="438639" y="1697150"/>
                  <a:ext cx="398253" cy="6618"/>
                </a:xfrm>
                <a:prstGeom prst="straightConnector1">
                  <a:avLst/>
                </a:prstGeom>
                <a:ln w="127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 flipV="1">
                  <a:off x="1130238" y="1626208"/>
                  <a:ext cx="357460" cy="36"/>
                </a:xfrm>
                <a:prstGeom prst="straightConnector1">
                  <a:avLst/>
                </a:prstGeom>
                <a:ln w="127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/>
                <p:cNvCxnSpPr/>
                <p:nvPr/>
              </p:nvCxnSpPr>
              <p:spPr>
                <a:xfrm flipV="1">
                  <a:off x="1756081" y="1585497"/>
                  <a:ext cx="356870" cy="0"/>
                </a:xfrm>
                <a:prstGeom prst="straightConnector1">
                  <a:avLst/>
                </a:prstGeom>
                <a:ln w="127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/>
                <p:cNvCxnSpPr/>
                <p:nvPr/>
              </p:nvCxnSpPr>
              <p:spPr>
                <a:xfrm flipV="1">
                  <a:off x="2415787" y="1537874"/>
                  <a:ext cx="356870" cy="0"/>
                </a:xfrm>
                <a:prstGeom prst="straightConnector1">
                  <a:avLst/>
                </a:prstGeom>
                <a:ln w="127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/>
                <p:cNvCxnSpPr/>
                <p:nvPr/>
              </p:nvCxnSpPr>
              <p:spPr>
                <a:xfrm>
                  <a:off x="3022486" y="1520156"/>
                  <a:ext cx="507487" cy="0"/>
                </a:xfrm>
                <a:prstGeom prst="straightConnector1">
                  <a:avLst/>
                </a:prstGeom>
                <a:ln w="127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3682132" y="1425167"/>
                  <a:ext cx="467721" cy="0"/>
                </a:xfrm>
                <a:prstGeom prst="straightConnector1">
                  <a:avLst/>
                </a:prstGeom>
                <a:ln w="127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/>
                <p:nvPr/>
              </p:nvCxnSpPr>
              <p:spPr>
                <a:xfrm>
                  <a:off x="4306841" y="1408738"/>
                  <a:ext cx="470305" cy="0"/>
                </a:xfrm>
                <a:prstGeom prst="straightConnector1">
                  <a:avLst/>
                </a:prstGeom>
                <a:ln w="127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/>
                <p:nvPr/>
              </p:nvCxnSpPr>
              <p:spPr>
                <a:xfrm>
                  <a:off x="4876316" y="1360400"/>
                  <a:ext cx="416235" cy="0"/>
                </a:xfrm>
                <a:prstGeom prst="straightConnector1">
                  <a:avLst/>
                </a:prstGeom>
                <a:ln w="127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 Box 2"/>
                <p:cNvSpPr txBox="1">
                  <a:spLocks noChangeArrowheads="1"/>
                </p:cNvSpPr>
                <p:nvPr/>
              </p:nvSpPr>
              <p:spPr bwMode="auto">
                <a:xfrm rot="18998633">
                  <a:off x="1753695" y="509844"/>
                  <a:ext cx="661507" cy="125382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Convolution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43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3012694" y="560617"/>
                  <a:ext cx="681790" cy="114880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Convolution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44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4282375" y="665250"/>
                  <a:ext cx="720488" cy="175543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Convolution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45" name="Text Box 2"/>
                <p:cNvSpPr txBox="1">
                  <a:spLocks noChangeArrowheads="1"/>
                </p:cNvSpPr>
                <p:nvPr/>
              </p:nvSpPr>
              <p:spPr bwMode="auto">
                <a:xfrm rot="18978148">
                  <a:off x="1179124" y="564262"/>
                  <a:ext cx="443955" cy="84160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Pooling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46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2440289" y="606153"/>
                  <a:ext cx="471272" cy="137132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Pooling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47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3747942" y="694278"/>
                  <a:ext cx="494055" cy="135555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Pooling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48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4891078" y="760114"/>
                  <a:ext cx="420188" cy="138666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Pooling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49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613850" y="1693312"/>
                  <a:ext cx="112893" cy="167640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50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1270573" y="1647909"/>
                  <a:ext cx="112395" cy="167005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51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1863648" y="1615218"/>
                  <a:ext cx="182830" cy="166370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16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52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2516352" y="1558006"/>
                  <a:ext cx="182245" cy="165735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16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53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3190450" y="1533708"/>
                  <a:ext cx="182245" cy="140191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32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54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3874002" y="1438152"/>
                  <a:ext cx="182245" cy="165735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32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55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4490990" y="1431277"/>
                  <a:ext cx="182245" cy="165735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64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56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5011883" y="1371211"/>
                  <a:ext cx="182245" cy="165735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64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5338133" y="505366"/>
                  <a:ext cx="90436" cy="1268980"/>
                </a:xfrm>
                <a:prstGeom prst="rect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5238065" y="1791151"/>
                  <a:ext cx="397833" cy="165100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256x1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5504139" y="792384"/>
                  <a:ext cx="90007" cy="722411"/>
                </a:xfrm>
                <a:prstGeom prst="rect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5665344" y="1046310"/>
                  <a:ext cx="89535" cy="182866"/>
                </a:xfrm>
                <a:prstGeom prst="rect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Arrow: Right 60"/>
                <p:cNvSpPr/>
                <p:nvPr/>
              </p:nvSpPr>
              <p:spPr>
                <a:xfrm>
                  <a:off x="5809937" y="1165799"/>
                  <a:ext cx="129788" cy="45719"/>
                </a:xfrm>
                <a:prstGeom prst="rightArrow">
                  <a:avLst/>
                </a:prstGeom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5294923" y="284321"/>
                  <a:ext cx="486932" cy="122863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FC Layer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63" name="Text Box 2"/>
                <p:cNvSpPr txBox="1">
                  <a:spLocks noChangeArrowheads="1"/>
                </p:cNvSpPr>
                <p:nvPr/>
              </p:nvSpPr>
              <p:spPr bwMode="auto">
                <a:xfrm rot="19202188">
                  <a:off x="5483953" y="528287"/>
                  <a:ext cx="486410" cy="141222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FC Layer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64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5497343" y="1539257"/>
                  <a:ext cx="356235" cy="165100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32x1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65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5665236" y="1266875"/>
                  <a:ext cx="255367" cy="165100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2x1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</p:grpSp>
        </p:grpSp>
        <p:sp>
          <p:nvSpPr>
            <p:cNvPr id="9" name="TextBox 8"/>
            <p:cNvSpPr txBox="1"/>
            <p:nvPr/>
          </p:nvSpPr>
          <p:spPr>
            <a:xfrm>
              <a:off x="8666726" y="4362890"/>
              <a:ext cx="11504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Non-Nodule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Nodule</a:t>
              </a:r>
            </a:p>
          </p:txBody>
        </p:sp>
        <p:sp>
          <p:nvSpPr>
            <p:cNvPr id="10" name="Arrow: Right 9"/>
            <p:cNvSpPr/>
            <p:nvPr/>
          </p:nvSpPr>
          <p:spPr>
            <a:xfrm>
              <a:off x="8524890" y="4480740"/>
              <a:ext cx="173178" cy="84629"/>
            </a:xfrm>
            <a:prstGeom prst="rightArrow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61" name="Rectangle 360"/>
          <p:cNvSpPr/>
          <p:nvPr/>
        </p:nvSpPr>
        <p:spPr>
          <a:xfrm>
            <a:off x="4599897" y="316052"/>
            <a:ext cx="246062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Slice Module (MS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69" name="Group 368"/>
          <p:cNvGrpSpPr/>
          <p:nvPr/>
        </p:nvGrpSpPr>
        <p:grpSpPr>
          <a:xfrm>
            <a:off x="1520033" y="3433018"/>
            <a:ext cx="1879260" cy="1681530"/>
            <a:chOff x="1473592" y="3311441"/>
            <a:chExt cx="1879260" cy="1681530"/>
          </a:xfrm>
        </p:grpSpPr>
        <p:cxnSp>
          <p:nvCxnSpPr>
            <p:cNvPr id="364" name="Connector: Elbow 363"/>
            <p:cNvCxnSpPr/>
            <p:nvPr/>
          </p:nvCxnSpPr>
          <p:spPr>
            <a:xfrm>
              <a:off x="1799789" y="3634137"/>
              <a:ext cx="1553063" cy="1358834"/>
            </a:xfrm>
            <a:prstGeom prst="bentConnector3">
              <a:avLst>
                <a:gd name="adj1" fmla="val 135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Right Brace 367"/>
            <p:cNvSpPr/>
            <p:nvPr/>
          </p:nvSpPr>
          <p:spPr>
            <a:xfrm rot="5400000">
              <a:off x="1685944" y="3099089"/>
              <a:ext cx="245378" cy="670082"/>
            </a:xfrm>
            <a:prstGeom prst="righ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1" name="TextBox 370"/>
          <p:cNvSpPr txBox="1"/>
          <p:nvPr/>
        </p:nvSpPr>
        <p:spPr>
          <a:xfrm>
            <a:off x="7647340" y="6160783"/>
            <a:ext cx="1790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[https://developer.apple.com]</a:t>
            </a:r>
          </a:p>
        </p:txBody>
      </p:sp>
      <p:pic>
        <p:nvPicPr>
          <p:cNvPr id="372" name="Picture 3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739" y="4098175"/>
            <a:ext cx="1849733" cy="1073071"/>
          </a:xfrm>
          <a:prstGeom prst="rect">
            <a:avLst/>
          </a:prstGeom>
        </p:spPr>
      </p:pic>
      <p:pic>
        <p:nvPicPr>
          <p:cNvPr id="373" name="Picture 3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565" y="4409089"/>
            <a:ext cx="792515" cy="480717"/>
          </a:xfrm>
          <a:prstGeom prst="rect">
            <a:avLst/>
          </a:prstGeom>
        </p:spPr>
      </p:pic>
      <p:sp>
        <p:nvSpPr>
          <p:cNvPr id="374" name="TextBox 8"/>
          <p:cNvSpPr txBox="1"/>
          <p:nvPr/>
        </p:nvSpPr>
        <p:spPr>
          <a:xfrm>
            <a:off x="10003300" y="3675522"/>
            <a:ext cx="133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Max Pooling</a:t>
            </a:r>
          </a:p>
        </p:txBody>
      </p:sp>
      <p:sp>
        <p:nvSpPr>
          <p:cNvPr id="375" name="Arrow: Right 374"/>
          <p:cNvSpPr/>
          <p:nvPr/>
        </p:nvSpPr>
        <p:spPr>
          <a:xfrm>
            <a:off x="10753667" y="4573946"/>
            <a:ext cx="382983" cy="151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6" name="TextBox 8"/>
          <p:cNvSpPr txBox="1"/>
          <p:nvPr/>
        </p:nvSpPr>
        <p:spPr>
          <a:xfrm>
            <a:off x="2009117" y="4584030"/>
            <a:ext cx="132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70025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" grpId="0"/>
      <p:bldP spid="375" grpId="0" animBg="1"/>
      <p:bldP spid="37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67630" y="1412461"/>
            <a:ext cx="3072078" cy="1292797"/>
            <a:chOff x="552883" y="1050878"/>
            <a:chExt cx="4221377" cy="1937982"/>
          </a:xfrm>
        </p:grpSpPr>
        <p:sp>
          <p:nvSpPr>
            <p:cNvPr id="5" name="Rounded Rectangle 4"/>
            <p:cNvSpPr/>
            <p:nvPr/>
          </p:nvSpPr>
          <p:spPr>
            <a:xfrm>
              <a:off x="552883" y="1050878"/>
              <a:ext cx="4221377" cy="1937982"/>
            </a:xfrm>
            <a:prstGeom prst="roundRect">
              <a:avLst/>
            </a:prstGeom>
            <a:ln w="31750"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324044" y="1277448"/>
              <a:ext cx="3308275" cy="1622205"/>
              <a:chOff x="955524" y="35999"/>
              <a:chExt cx="4237449" cy="2658139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955524" y="610157"/>
                <a:ext cx="279419" cy="3189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955524" y="215999"/>
                <a:ext cx="279400" cy="31877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955543" y="1782529"/>
                <a:ext cx="279400" cy="31877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955543" y="1382037"/>
                <a:ext cx="279400" cy="31877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55543" y="1002602"/>
                <a:ext cx="279400" cy="31877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955524" y="2183022"/>
                <a:ext cx="279400" cy="31877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167567" y="35999"/>
                <a:ext cx="534828" cy="2658139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vert270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Hidden layer</a:t>
                </a:r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>
                <a:off x="1268441" y="397506"/>
                <a:ext cx="84951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1264715" y="768471"/>
                <a:ext cx="848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1268965" y="1150609"/>
                <a:ext cx="848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1264715" y="1546394"/>
                <a:ext cx="848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1264715" y="1928531"/>
                <a:ext cx="848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1264715" y="2324317"/>
                <a:ext cx="848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sp>
            <p:nvSpPr>
              <p:cNvPr id="22" name="Right Arrow 21"/>
              <p:cNvSpPr/>
              <p:nvPr/>
            </p:nvSpPr>
            <p:spPr>
              <a:xfrm>
                <a:off x="4675936" y="1247100"/>
                <a:ext cx="517037" cy="110098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2783404" y="1382037"/>
                <a:ext cx="6458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sp>
            <p:nvSpPr>
              <p:cNvPr id="26" name="Rounded Rectangle 25"/>
              <p:cNvSpPr/>
              <p:nvPr/>
            </p:nvSpPr>
            <p:spPr>
              <a:xfrm>
                <a:off x="3480452" y="867336"/>
                <a:ext cx="1159713" cy="1060111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Output layer</a:t>
                </a: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1380751" y="3254425"/>
            <a:ext cx="3072078" cy="1292797"/>
            <a:chOff x="552883" y="1050878"/>
            <a:chExt cx="4221377" cy="1937982"/>
          </a:xfrm>
        </p:grpSpPr>
        <p:sp>
          <p:nvSpPr>
            <p:cNvPr id="28" name="Rounded Rectangle 27"/>
            <p:cNvSpPr/>
            <p:nvPr/>
          </p:nvSpPr>
          <p:spPr>
            <a:xfrm>
              <a:off x="552883" y="1050878"/>
              <a:ext cx="4221377" cy="1937982"/>
            </a:xfrm>
            <a:prstGeom prst="roundRect">
              <a:avLst/>
            </a:prstGeom>
            <a:ln w="31750"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324044" y="1277448"/>
              <a:ext cx="3308275" cy="1622205"/>
              <a:chOff x="955524" y="35999"/>
              <a:chExt cx="4237449" cy="2658139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955524" y="610157"/>
                <a:ext cx="279419" cy="3189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955524" y="215999"/>
                <a:ext cx="279400" cy="31877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955543" y="1782529"/>
                <a:ext cx="279400" cy="31877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955543" y="1382037"/>
                <a:ext cx="279400" cy="31877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955543" y="1002602"/>
                <a:ext cx="279400" cy="31877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955524" y="2183022"/>
                <a:ext cx="279400" cy="31877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2167567" y="35999"/>
                <a:ext cx="534828" cy="2658139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vert270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Hidden layer</a:t>
                </a:r>
              </a:p>
            </p:txBody>
          </p:sp>
          <p:cxnSp>
            <p:nvCxnSpPr>
              <p:cNvPr id="37" name="Straight Arrow Connector 36"/>
              <p:cNvCxnSpPr/>
              <p:nvPr/>
            </p:nvCxnSpPr>
            <p:spPr>
              <a:xfrm>
                <a:off x="1268441" y="397506"/>
                <a:ext cx="84951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1264715" y="768471"/>
                <a:ext cx="848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1268965" y="1150609"/>
                <a:ext cx="848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1264715" y="1546394"/>
                <a:ext cx="848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1264715" y="1928531"/>
                <a:ext cx="848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1264715" y="2324317"/>
                <a:ext cx="848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sp>
            <p:nvSpPr>
              <p:cNvPr id="43" name="Right Arrow 42"/>
              <p:cNvSpPr/>
              <p:nvPr/>
            </p:nvSpPr>
            <p:spPr>
              <a:xfrm>
                <a:off x="4675936" y="1247100"/>
                <a:ext cx="517037" cy="110098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>
                <a:off x="2783404" y="1382037"/>
                <a:ext cx="6458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sp>
            <p:nvSpPr>
              <p:cNvPr id="47" name="Rounded Rectangle 46"/>
              <p:cNvSpPr/>
              <p:nvPr/>
            </p:nvSpPr>
            <p:spPr>
              <a:xfrm>
                <a:off x="3480452" y="867336"/>
                <a:ext cx="1159713" cy="1060111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Output layer</a:t>
                </a: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369299" y="5013412"/>
            <a:ext cx="3072078" cy="1292797"/>
            <a:chOff x="577179" y="1156264"/>
            <a:chExt cx="4221377" cy="1937982"/>
          </a:xfrm>
        </p:grpSpPr>
        <p:sp>
          <p:nvSpPr>
            <p:cNvPr id="49" name="Rounded Rectangle 48"/>
            <p:cNvSpPr/>
            <p:nvPr/>
          </p:nvSpPr>
          <p:spPr>
            <a:xfrm>
              <a:off x="577179" y="1156264"/>
              <a:ext cx="4221377" cy="1937982"/>
            </a:xfrm>
            <a:prstGeom prst="roundRect">
              <a:avLst/>
            </a:prstGeom>
            <a:ln w="31750"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1324044" y="1277448"/>
              <a:ext cx="3308275" cy="1622205"/>
              <a:chOff x="955524" y="35999"/>
              <a:chExt cx="4237449" cy="2658139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955524" y="610157"/>
                <a:ext cx="279419" cy="3189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955524" y="215999"/>
                <a:ext cx="279400" cy="31877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955543" y="1782529"/>
                <a:ext cx="279400" cy="31877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955543" y="1382037"/>
                <a:ext cx="279400" cy="31877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955543" y="1002602"/>
                <a:ext cx="279400" cy="31877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955524" y="2183022"/>
                <a:ext cx="279400" cy="31877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2167567" y="35999"/>
                <a:ext cx="534828" cy="2658139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vert270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Hidden layer</a:t>
                </a:r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>
                <a:off x="1268441" y="397506"/>
                <a:ext cx="84951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1264715" y="768471"/>
                <a:ext cx="848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1268965" y="1150609"/>
                <a:ext cx="848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1264715" y="1546394"/>
                <a:ext cx="848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>
                <a:off x="1264715" y="1928531"/>
                <a:ext cx="848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>
                <a:off x="1264715" y="2324317"/>
                <a:ext cx="848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sp>
            <p:nvSpPr>
              <p:cNvPr id="64" name="Right Arrow 63"/>
              <p:cNvSpPr/>
              <p:nvPr/>
            </p:nvSpPr>
            <p:spPr>
              <a:xfrm>
                <a:off x="4675936" y="1247100"/>
                <a:ext cx="517037" cy="110098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5" name="Straight Arrow Connector 64"/>
              <p:cNvCxnSpPr/>
              <p:nvPr/>
            </p:nvCxnSpPr>
            <p:spPr>
              <a:xfrm>
                <a:off x="2783404" y="1382037"/>
                <a:ext cx="6458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sp>
            <p:nvSpPr>
              <p:cNvPr id="68" name="Rounded Rectangle 67"/>
              <p:cNvSpPr/>
              <p:nvPr/>
            </p:nvSpPr>
            <p:spPr>
              <a:xfrm>
                <a:off x="3480452" y="867336"/>
                <a:ext cx="1159713" cy="1060111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Output layer</a:t>
                </a:r>
              </a:p>
            </p:txBody>
          </p:sp>
        </p:grpSp>
      </p:grpSp>
      <p:cxnSp>
        <p:nvCxnSpPr>
          <p:cNvPr id="91" name="Straight Connector 90"/>
          <p:cNvCxnSpPr/>
          <p:nvPr/>
        </p:nvCxnSpPr>
        <p:spPr>
          <a:xfrm>
            <a:off x="4439708" y="2058860"/>
            <a:ext cx="1135171" cy="280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559815" y="2086620"/>
            <a:ext cx="28186" cy="15526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588000" y="3639310"/>
            <a:ext cx="660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521200" y="3928850"/>
            <a:ext cx="172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463212" y="5716323"/>
            <a:ext cx="1124788" cy="65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5589163" y="4246353"/>
            <a:ext cx="3175" cy="14699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5588000" y="4246353"/>
            <a:ext cx="660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ight Arrow 109"/>
          <p:cNvSpPr/>
          <p:nvPr/>
        </p:nvSpPr>
        <p:spPr>
          <a:xfrm>
            <a:off x="9451977" y="3799077"/>
            <a:ext cx="718345" cy="2817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596830" y="969846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MP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528536" y="2816259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MP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551092" y="4642220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MP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297006" y="2769854"/>
            <a:ext cx="3072078" cy="1777368"/>
            <a:chOff x="6297006" y="2962894"/>
            <a:chExt cx="3072078" cy="1777368"/>
          </a:xfrm>
        </p:grpSpPr>
        <p:sp>
          <p:nvSpPr>
            <p:cNvPr id="70" name="Rounded Rectangle 69"/>
            <p:cNvSpPr/>
            <p:nvPr/>
          </p:nvSpPr>
          <p:spPr>
            <a:xfrm>
              <a:off x="6297006" y="3447465"/>
              <a:ext cx="3072078" cy="1292797"/>
            </a:xfrm>
            <a:prstGeom prst="roundRect">
              <a:avLst/>
            </a:prstGeom>
            <a:ln w="31750"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6417573" y="3598606"/>
              <a:ext cx="2848215" cy="1082147"/>
              <a:chOff x="179975" y="35999"/>
              <a:chExt cx="5012998" cy="2658139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955524" y="215999"/>
                <a:ext cx="279400" cy="31877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936266" y="1253018"/>
                <a:ext cx="279401" cy="31876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955524" y="2183022"/>
                <a:ext cx="279400" cy="31877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2167567" y="35999"/>
                <a:ext cx="534828" cy="2658139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vert270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Hidden layer</a:t>
                </a:r>
              </a:p>
            </p:txBody>
          </p:sp>
          <p:cxnSp>
            <p:nvCxnSpPr>
              <p:cNvPr id="79" name="Straight Arrow Connector 78"/>
              <p:cNvCxnSpPr/>
              <p:nvPr/>
            </p:nvCxnSpPr>
            <p:spPr>
              <a:xfrm>
                <a:off x="1268441" y="397506"/>
                <a:ext cx="84951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1249689" y="1401026"/>
                <a:ext cx="848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>
                <a:off x="1264715" y="2324317"/>
                <a:ext cx="848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sp>
            <p:nvSpPr>
              <p:cNvPr id="85" name="Right Arrow 84"/>
              <p:cNvSpPr/>
              <p:nvPr/>
            </p:nvSpPr>
            <p:spPr>
              <a:xfrm>
                <a:off x="4675936" y="1247100"/>
                <a:ext cx="517037" cy="110098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>
                <a:off x="2783404" y="1382037"/>
                <a:ext cx="6458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sp>
            <p:nvSpPr>
              <p:cNvPr id="87" name="Left Brace 86"/>
              <p:cNvSpPr/>
              <p:nvPr/>
            </p:nvSpPr>
            <p:spPr>
              <a:xfrm>
                <a:off x="586854" y="81069"/>
                <a:ext cx="409433" cy="2470244"/>
              </a:xfrm>
              <a:prstGeom prst="leftBrace">
                <a:avLst/>
              </a:prstGeom>
              <a:noFill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Text Box 2"/>
              <p:cNvSpPr txBox="1">
                <a:spLocks noChangeArrowheads="1"/>
              </p:cNvSpPr>
              <p:nvPr/>
            </p:nvSpPr>
            <p:spPr bwMode="auto">
              <a:xfrm rot="16200000">
                <a:off x="-521170" y="997536"/>
                <a:ext cx="1804880" cy="402590"/>
              </a:xfrm>
              <a:prstGeom prst="rect">
                <a:avLst/>
              </a:prstGeom>
              <a:noFill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vert="horz" wrap="square" lIns="0" tIns="0" rIns="0" bIns="0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+mn-cs"/>
                  </a:rPr>
                  <a:t>Input layer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3480452" y="867336"/>
                <a:ext cx="1159713" cy="1060111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Output layer</a:t>
                </a:r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6666523" y="2962894"/>
              <a:ext cx="25816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Volume Module (MV)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67888" y="567474"/>
            <a:ext cx="277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Perspective Modules (MP)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253215" y="3591946"/>
            <a:ext cx="1158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Nodule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Non-nodule</a:t>
            </a:r>
          </a:p>
        </p:txBody>
      </p:sp>
      <p:sp>
        <p:nvSpPr>
          <p:cNvPr id="97" name="Rectangle 96"/>
          <p:cNvSpPr/>
          <p:nvPr/>
        </p:nvSpPr>
        <p:spPr>
          <a:xfrm>
            <a:off x="11236465" y="1380066"/>
            <a:ext cx="761298" cy="69130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8125346" y="678389"/>
            <a:ext cx="3990656" cy="2026869"/>
            <a:chOff x="4229109" y="2233056"/>
            <a:chExt cx="7596917" cy="3688167"/>
          </a:xfrm>
        </p:grpSpPr>
        <p:sp>
          <p:nvSpPr>
            <p:cNvPr id="101" name="Rectangle 100"/>
            <p:cNvSpPr/>
            <p:nvPr/>
          </p:nvSpPr>
          <p:spPr>
            <a:xfrm>
              <a:off x="4229109" y="2233056"/>
              <a:ext cx="7556500" cy="3688167"/>
            </a:xfrm>
            <a:prstGeom prst="rect">
              <a:avLst/>
            </a:prstGeom>
          </p:spPr>
        </p:sp>
        <p:sp>
          <p:nvSpPr>
            <p:cNvPr id="102" name="Right Arrow 101"/>
            <p:cNvSpPr/>
            <p:nvPr/>
          </p:nvSpPr>
          <p:spPr>
            <a:xfrm>
              <a:off x="5244892" y="3943068"/>
              <a:ext cx="618811" cy="1065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Cube 102"/>
            <p:cNvSpPr/>
            <p:nvPr/>
          </p:nvSpPr>
          <p:spPr>
            <a:xfrm>
              <a:off x="4305000" y="3533493"/>
              <a:ext cx="817299" cy="843100"/>
            </a:xfrm>
            <a:prstGeom prst="cube">
              <a:avLst>
                <a:gd name="adj" fmla="val 28796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Right Arrow 106"/>
            <p:cNvSpPr/>
            <p:nvPr/>
          </p:nvSpPr>
          <p:spPr>
            <a:xfrm rot="20032858">
              <a:off x="5177483" y="3391591"/>
              <a:ext cx="720959" cy="1135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Right Arrow 107"/>
            <p:cNvSpPr/>
            <p:nvPr/>
          </p:nvSpPr>
          <p:spPr>
            <a:xfrm rot="1595554">
              <a:off x="5102820" y="4491711"/>
              <a:ext cx="811783" cy="10810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8846212" y="2462848"/>
              <a:ext cx="1146695" cy="8267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MP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7331507" y="2462235"/>
              <a:ext cx="1195842" cy="82680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MS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10413131" y="3644300"/>
              <a:ext cx="1017681" cy="8597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MV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cxnSp>
          <p:nvCxnSpPr>
            <p:cNvPr id="117" name="Straight Arrow Connector 116"/>
            <p:cNvCxnSpPr/>
            <p:nvPr/>
          </p:nvCxnSpPr>
          <p:spPr>
            <a:xfrm>
              <a:off x="8527443" y="2788901"/>
              <a:ext cx="318863" cy="5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ounded Rectangle 117"/>
            <p:cNvSpPr/>
            <p:nvPr/>
          </p:nvSpPr>
          <p:spPr>
            <a:xfrm>
              <a:off x="8845869" y="3645019"/>
              <a:ext cx="1146277" cy="82606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MP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2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19" name="Rounded Rectangle 118"/>
            <p:cNvSpPr/>
            <p:nvPr/>
          </p:nvSpPr>
          <p:spPr>
            <a:xfrm>
              <a:off x="7331507" y="3644216"/>
              <a:ext cx="1195303" cy="82606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MS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2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>
              <a:off x="6797759" y="4049625"/>
              <a:ext cx="53263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ed Rectangle 120"/>
            <p:cNvSpPr/>
            <p:nvPr/>
          </p:nvSpPr>
          <p:spPr>
            <a:xfrm>
              <a:off x="8852345" y="4812936"/>
              <a:ext cx="1146277" cy="82606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MP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3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7337983" y="4812133"/>
              <a:ext cx="1195303" cy="82606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MS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3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cxnSp>
          <p:nvCxnSpPr>
            <p:cNvPr id="123" name="Straight Arrow Connector 122"/>
            <p:cNvCxnSpPr/>
            <p:nvPr/>
          </p:nvCxnSpPr>
          <p:spPr>
            <a:xfrm>
              <a:off x="6762732" y="5217541"/>
              <a:ext cx="57380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9998622" y="2876104"/>
              <a:ext cx="274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0273056" y="2867671"/>
              <a:ext cx="0" cy="107743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>
              <a:off x="10273056" y="3944984"/>
              <a:ext cx="140075" cy="1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9998622" y="4097630"/>
              <a:ext cx="41450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10004867" y="5245839"/>
              <a:ext cx="27392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V="1">
              <a:off x="10279570" y="4234108"/>
              <a:ext cx="0" cy="101571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flipV="1">
              <a:off x="10279570" y="4259720"/>
              <a:ext cx="14007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6805594" y="2891743"/>
              <a:ext cx="53241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ight Arrow 131"/>
            <p:cNvSpPr/>
            <p:nvPr/>
          </p:nvSpPr>
          <p:spPr>
            <a:xfrm flipV="1">
              <a:off x="11455928" y="4008251"/>
              <a:ext cx="370098" cy="1318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8533988" y="2611364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8533988" y="3134267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8670273" y="2834952"/>
              <a:ext cx="0" cy="28049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8526983" y="3986839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8533210" y="3809415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8533210" y="4332053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8553277" y="5164716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8548930" y="4987293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8559504" y="5509930"/>
              <a:ext cx="3183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8657770" y="4029843"/>
              <a:ext cx="0" cy="28018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8692639" y="5206635"/>
              <a:ext cx="0" cy="28018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/>
            <p:cNvGrpSpPr/>
            <p:nvPr/>
          </p:nvGrpSpPr>
          <p:grpSpPr>
            <a:xfrm>
              <a:off x="5785043" y="2571207"/>
              <a:ext cx="1093246" cy="617171"/>
              <a:chOff x="1269328" y="235659"/>
              <a:chExt cx="891868" cy="488157"/>
            </a:xfrm>
          </p:grpSpPr>
          <p:sp>
            <p:nvSpPr>
              <p:cNvPr id="156" name="Cube 155"/>
              <p:cNvSpPr/>
              <p:nvPr/>
            </p:nvSpPr>
            <p:spPr>
              <a:xfrm>
                <a:off x="1351572" y="389715"/>
                <a:ext cx="809624" cy="334101"/>
              </a:xfrm>
              <a:prstGeom prst="cube">
                <a:avLst>
                  <a:gd name="adj" fmla="val 9994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" name="Cube 156"/>
              <p:cNvSpPr/>
              <p:nvPr/>
            </p:nvSpPr>
            <p:spPr>
              <a:xfrm>
                <a:off x="1333499" y="344575"/>
                <a:ext cx="808990" cy="334010"/>
              </a:xfrm>
              <a:prstGeom prst="cube">
                <a:avLst>
                  <a:gd name="adj" fmla="val 9994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8" name="Cube 157"/>
              <p:cNvSpPr/>
              <p:nvPr/>
            </p:nvSpPr>
            <p:spPr>
              <a:xfrm>
                <a:off x="1305643" y="282364"/>
                <a:ext cx="808990" cy="334010"/>
              </a:xfrm>
              <a:prstGeom prst="cube">
                <a:avLst>
                  <a:gd name="adj" fmla="val 9994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" name="Cube 158"/>
              <p:cNvSpPr/>
              <p:nvPr/>
            </p:nvSpPr>
            <p:spPr>
              <a:xfrm>
                <a:off x="1269328" y="235659"/>
                <a:ext cx="808990" cy="334010"/>
              </a:xfrm>
              <a:prstGeom prst="cube">
                <a:avLst>
                  <a:gd name="adj" fmla="val 9994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5928188" y="3597129"/>
              <a:ext cx="848509" cy="803974"/>
              <a:chOff x="1432499" y="975559"/>
              <a:chExt cx="692212" cy="635911"/>
            </a:xfrm>
          </p:grpSpPr>
          <p:sp>
            <p:nvSpPr>
              <p:cNvPr id="152" name="Cube 151"/>
              <p:cNvSpPr/>
              <p:nvPr/>
            </p:nvSpPr>
            <p:spPr>
              <a:xfrm>
                <a:off x="1432499" y="975559"/>
                <a:ext cx="553424" cy="494914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  <p:sp>
            <p:nvSpPr>
              <p:cNvPr id="153" name="Cube 152"/>
              <p:cNvSpPr/>
              <p:nvPr/>
            </p:nvSpPr>
            <p:spPr>
              <a:xfrm>
                <a:off x="1476063" y="1017872"/>
                <a:ext cx="553085" cy="494665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54" name="Cube 153"/>
              <p:cNvSpPr/>
              <p:nvPr/>
            </p:nvSpPr>
            <p:spPr>
              <a:xfrm>
                <a:off x="1525233" y="1070546"/>
                <a:ext cx="553085" cy="494665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55" name="Cube 154"/>
              <p:cNvSpPr/>
              <p:nvPr/>
            </p:nvSpPr>
            <p:spPr>
              <a:xfrm>
                <a:off x="1571626" y="1116805"/>
                <a:ext cx="553085" cy="494665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6155597" y="4560880"/>
              <a:ext cx="579271" cy="1279920"/>
              <a:chOff x="1571626" y="1904825"/>
              <a:chExt cx="472568" cy="1012365"/>
            </a:xfrm>
          </p:grpSpPr>
          <p:sp>
            <p:nvSpPr>
              <p:cNvPr id="148" name="Cube 147"/>
              <p:cNvSpPr/>
              <p:nvPr/>
            </p:nvSpPr>
            <p:spPr>
              <a:xfrm>
                <a:off x="1571626" y="1904825"/>
                <a:ext cx="314324" cy="827242"/>
              </a:xfrm>
              <a:prstGeom prst="cube">
                <a:avLst>
                  <a:gd name="adj" fmla="val 10000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9" name="Cube 148"/>
              <p:cNvSpPr/>
              <p:nvPr/>
            </p:nvSpPr>
            <p:spPr>
              <a:xfrm>
                <a:off x="1625840" y="1961093"/>
                <a:ext cx="313690" cy="826770"/>
              </a:xfrm>
              <a:prstGeom prst="cube">
                <a:avLst>
                  <a:gd name="adj" fmla="val 10000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0" name="Cube 149"/>
              <p:cNvSpPr/>
              <p:nvPr/>
            </p:nvSpPr>
            <p:spPr>
              <a:xfrm>
                <a:off x="1682796" y="2007863"/>
                <a:ext cx="313690" cy="826770"/>
              </a:xfrm>
              <a:prstGeom prst="cube">
                <a:avLst>
                  <a:gd name="adj" fmla="val 10000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" name="Cube 150"/>
              <p:cNvSpPr/>
              <p:nvPr/>
            </p:nvSpPr>
            <p:spPr>
              <a:xfrm>
                <a:off x="1730504" y="2090420"/>
                <a:ext cx="313690" cy="826770"/>
              </a:xfrm>
              <a:prstGeom prst="cube">
                <a:avLst>
                  <a:gd name="adj" fmla="val 10000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47" name="Text Box 2"/>
            <p:cNvSpPr txBox="1">
              <a:spLocks noChangeArrowheads="1"/>
            </p:cNvSpPr>
            <p:nvPr/>
          </p:nvSpPr>
          <p:spPr bwMode="auto">
            <a:xfrm>
              <a:off x="6464161" y="5189881"/>
              <a:ext cx="244411" cy="22880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miter lim="800000"/>
            </a:ln>
          </p:spPr>
          <p:txBody>
            <a:bodyPr rot="0" vert="horz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</p:grpSp>
      <p:sp>
        <p:nvSpPr>
          <p:cNvPr id="160" name="Rectangle 159"/>
          <p:cNvSpPr/>
          <p:nvPr/>
        </p:nvSpPr>
        <p:spPr>
          <a:xfrm>
            <a:off x="10421930" y="548378"/>
            <a:ext cx="872877" cy="218034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13494" y="636899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July 20-24, 2019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8738870" y="630618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0EA80-1CE2-45B8-8016-32D5E0D8DA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41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bldLvl="0" animBg="1"/>
      <p:bldP spid="111" grpId="0"/>
      <p:bldP spid="112" grpId="0"/>
      <p:bldP spid="113" grpId="0"/>
      <p:bldP spid="7" grpId="0"/>
      <p:bldP spid="90" grpId="0"/>
      <p:bldP spid="97" grpId="0" bldLvl="0" animBg="1"/>
      <p:bldP spid="160" grpId="0" bldLvl="0" animBg="1"/>
      <p:bldP spid="160" grpId="1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largest publicly available lung CT scan database created by The Lung Image Database Consortium (LIDC) and Image Database Resource Initiative (IDRI) is used.</a:t>
            </a:r>
          </a:p>
          <a:p>
            <a:r>
              <a:rPr lang="en-US" dirty="0"/>
              <a:t>The annotation of the CT scans were done by 4 expert radiologists in 2 phases, blinded-read phase and unblinded-read phase.</a:t>
            </a:r>
          </a:p>
          <a:p>
            <a:r>
              <a:rPr lang="en-US" dirty="0"/>
              <a:t>Annotations made by the radiologists belong to one of these three groups; nodule≥3mm, nodule≤3mm, or non-nodule≥3mm.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July 20-24, 2019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0EA80-1CE2-45B8-8016-32D5E0D8DA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96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...Data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4691063"/>
          </a:xfrm>
        </p:spPr>
        <p:txBody>
          <a:bodyPr/>
          <a:lstStyle/>
          <a:p>
            <a:r>
              <a:rPr lang="en-US" dirty="0"/>
              <a:t>100 CT scans are used from LIDC/IDRI dataset</a:t>
            </a:r>
          </a:p>
          <a:p>
            <a:r>
              <a:rPr lang="en-US" dirty="0"/>
              <a:t>Total of 604 nodule and non-nodules are used.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1" t="4051" r="18218" b="5154"/>
          <a:stretch>
            <a:fillRect/>
          </a:stretch>
        </p:blipFill>
        <p:spPr>
          <a:xfrm>
            <a:off x="6686313" y="2972894"/>
            <a:ext cx="3413031" cy="3204069"/>
          </a:xfrm>
          <a:prstGeom prst="rect">
            <a:avLst/>
          </a:prstGeom>
        </p:spPr>
      </p:pic>
      <p:pic>
        <p:nvPicPr>
          <p:cNvPr id="5" name="Picture 4" descr="A picture containing text&#10;&#10;Description generated with very high confidence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4" t="13114" r="13233" b="15901"/>
          <a:stretch>
            <a:fillRect/>
          </a:stretch>
        </p:blipFill>
        <p:spPr>
          <a:xfrm>
            <a:off x="1906565" y="2408527"/>
            <a:ext cx="4530297" cy="4016063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July 20-24, 2019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0EA80-1CE2-45B8-8016-32D5E0D8DA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16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92760" y="252095"/>
            <a:ext cx="10515600" cy="466090"/>
          </a:xfrm>
        </p:spPr>
        <p:txBody>
          <a:bodyPr>
            <a:normAutofit fontScale="90000"/>
          </a:bodyPr>
          <a:lstStyle/>
          <a:p>
            <a:r>
              <a:rPr lang="en-US"/>
              <a:t>Experimental 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July 20-24, 2019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0EA80-1CE2-45B8-8016-32D5E0D8DA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480" name="Chart 480"/>
          <p:cNvGraphicFramePr>
            <a:graphicFrameLocks noGrp="1"/>
          </p:cNvGraphicFramePr>
          <p:nvPr>
            <p:ph idx="1"/>
          </p:nvPr>
        </p:nvGraphicFramePr>
        <p:xfrm>
          <a:off x="556895" y="1361440"/>
          <a:ext cx="10796905" cy="4920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1919605" y="855345"/>
            <a:ext cx="788860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14414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Change of slice level classification performances across different perspectives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687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July 20-24, 2019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0EA80-1CE2-45B8-8016-32D5E0D8DA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482" name="Chart 482"/>
          <p:cNvGraphicFramePr>
            <a:graphicFrameLocks noGrp="1"/>
          </p:cNvGraphicFramePr>
          <p:nvPr>
            <p:ph idx="1"/>
          </p:nvPr>
        </p:nvGraphicFramePr>
        <p:xfrm>
          <a:off x="540385" y="1412240"/>
          <a:ext cx="11111230" cy="4944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92760" y="252095"/>
            <a:ext cx="10515600" cy="466090"/>
          </a:xfrm>
        </p:spPr>
        <p:txBody>
          <a:bodyPr>
            <a:normAutofit fontScale="90000"/>
          </a:bodyPr>
          <a:lstStyle/>
          <a:p>
            <a:r>
              <a:rPr lang="en-US"/>
              <a:t>...Experimental Results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2299335" y="880745"/>
            <a:ext cx="823531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14414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Change of perspective level classification performances across different perspectives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462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/>
          <p:cNvGraphicFramePr>
            <a:graphicFrameLocks noGrp="1"/>
          </p:cNvGraphicFramePr>
          <p:nvPr>
            <p:ph idx="1"/>
          </p:nvPr>
        </p:nvGraphicFramePr>
        <p:xfrm>
          <a:off x="137160" y="1304925"/>
          <a:ext cx="11571605" cy="5051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July 20-24, 2019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Slide Number Placeholder 5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0EA80-1CE2-45B8-8016-32D5E0D8DA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Text Box 59"/>
          <p:cNvSpPr txBox="1"/>
          <p:nvPr/>
        </p:nvSpPr>
        <p:spPr>
          <a:xfrm>
            <a:off x="838200" y="827405"/>
            <a:ext cx="10709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Change of classification performance for slice, perspective and volume level classifications for each perspective</a:t>
            </a:r>
          </a:p>
        </p:txBody>
      </p:sp>
      <p:sp>
        <p:nvSpPr>
          <p:cNvPr id="61" name="Title 60"/>
          <p:cNvSpPr>
            <a:spLocks noGrp="1"/>
          </p:cNvSpPr>
          <p:nvPr>
            <p:ph type="title"/>
          </p:nvPr>
        </p:nvSpPr>
        <p:spPr>
          <a:xfrm>
            <a:off x="492760" y="252095"/>
            <a:ext cx="10515600" cy="466090"/>
          </a:xfrm>
        </p:spPr>
        <p:txBody>
          <a:bodyPr>
            <a:normAutofit fontScale="90000"/>
          </a:bodyPr>
          <a:lstStyle/>
          <a:p>
            <a:r>
              <a:rPr lang="en-US"/>
              <a:t>...Experimental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2642057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July 20-24, 2019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6996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0EA80-1CE2-45B8-8016-32D5E0D8DA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85" name="Picture 485" descr="C:\Users\kseke\AppData\Local\Microsoft\Windows\INetCache\Content.Word\ROC_Curve_Raw_XY_Slice_Plane_Volume.jpe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10916" r="9838" b="2095"/>
          <a:stretch>
            <a:fillRect/>
          </a:stretch>
        </p:blipFill>
        <p:spPr>
          <a:xfrm>
            <a:off x="26670" y="142240"/>
            <a:ext cx="4621530" cy="328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Picture 486" descr="C:\Users\kseke\AppData\Local\Microsoft\Windows\INetCache\Content.Word\ROC_Curve_Raw_XZ_Slice_Plane_Volume.jpe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" t="10810" r="7959" b="44"/>
          <a:stretch>
            <a:fillRect/>
          </a:stretch>
        </p:blipFill>
        <p:spPr>
          <a:xfrm>
            <a:off x="3500120" y="3384550"/>
            <a:ext cx="4857115" cy="3512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Picture 487" descr="C:\Users\kseke\AppData\Local\Microsoft\Windows\INetCache\Content.Word\ROC_Curve_Raw_YZ_Slice_Plane_Volume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11635" r="7696" b="2681"/>
          <a:stretch>
            <a:fillRect/>
          </a:stretch>
        </p:blipFill>
        <p:spPr>
          <a:xfrm>
            <a:off x="6787515" y="186690"/>
            <a:ext cx="4993005" cy="32423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904240" y="3539490"/>
            <a:ext cx="1529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ROC curve 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XY perprective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9382760" y="3429000"/>
            <a:ext cx="1516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ROC curve 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YZ perprective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148580" y="2739390"/>
            <a:ext cx="1638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ROC curve 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XZ perprective</a:t>
            </a:r>
          </a:p>
        </p:txBody>
      </p:sp>
    </p:spTree>
    <p:extLst>
      <p:ext uri="{BB962C8B-B14F-4D97-AF65-F5344CB8AC3E}">
        <p14:creationId xmlns:p14="http://schemas.microsoft.com/office/powerpoint/2010/main" val="3023744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7" t="10995" r="9108" b="9900"/>
          <a:stretch>
            <a:fillRect/>
          </a:stretch>
        </p:blipFill>
        <p:spPr bwMode="auto">
          <a:xfrm>
            <a:off x="600710" y="1571625"/>
            <a:ext cx="4801235" cy="3954780"/>
          </a:xfrm>
          <a:prstGeom prst="rect">
            <a:avLst/>
          </a:prstGeom>
          <a:ln>
            <a:noFill/>
          </a:ln>
        </p:spPr>
      </p:pic>
      <p:sp>
        <p:nvSpPr>
          <p:cNvPr id="61" name="Rectangle 60"/>
          <p:cNvSpPr/>
          <p:nvPr/>
        </p:nvSpPr>
        <p:spPr>
          <a:xfrm>
            <a:off x="859624" y="994510"/>
            <a:ext cx="4283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Missed nodules (FN) by the proposed model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2" name="Picture 6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5" t="11275" r="8695" b="9628"/>
          <a:stretch>
            <a:fillRect/>
          </a:stretch>
        </p:blipFill>
        <p:spPr bwMode="auto">
          <a:xfrm>
            <a:off x="6583045" y="1571625"/>
            <a:ext cx="4933950" cy="3954145"/>
          </a:xfrm>
          <a:prstGeom prst="rect">
            <a:avLst/>
          </a:prstGeom>
          <a:ln>
            <a:noFill/>
          </a:ln>
        </p:spPr>
      </p:pic>
      <p:sp>
        <p:nvSpPr>
          <p:cNvPr id="63" name="Rectangle 62"/>
          <p:cNvSpPr/>
          <p:nvPr/>
        </p:nvSpPr>
        <p:spPr>
          <a:xfrm>
            <a:off x="6708141" y="994510"/>
            <a:ext cx="46843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Missed non-nodules (FP) by the proposed model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July 20-24, 2019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902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0EA80-1CE2-45B8-8016-32D5E0D8DA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>
          <a:xfrm>
            <a:off x="492760" y="252095"/>
            <a:ext cx="10515600" cy="466090"/>
          </a:xfrm>
        </p:spPr>
        <p:txBody>
          <a:bodyPr>
            <a:normAutofit fontScale="90000"/>
          </a:bodyPr>
          <a:lstStyle/>
          <a:p>
            <a:r>
              <a:rPr lang="en-US"/>
              <a:t>...Experimental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2836657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36" y="1462663"/>
            <a:ext cx="4074616" cy="420345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July 20-24, 2019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0EA80-1CE2-45B8-8016-32D5E0D8DA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673" y="2084308"/>
            <a:ext cx="2047982" cy="212726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308335" y="2985105"/>
            <a:ext cx="784837" cy="325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019040" y="2977103"/>
            <a:ext cx="784837" cy="325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993" y="2190745"/>
            <a:ext cx="3143449" cy="20208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72105" y="3422538"/>
            <a:ext cx="2295084" cy="523220"/>
          </a:xfrm>
          <a:prstGeom prst="rect">
            <a:avLst/>
          </a:prstGeom>
          <a:solidFill>
            <a:srgbClr val="0099FF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CAD SYSTEM</a:t>
            </a:r>
          </a:p>
        </p:txBody>
      </p:sp>
      <p:sp>
        <p:nvSpPr>
          <p:cNvPr id="12" name="Right Arrow 11"/>
          <p:cNvSpPr/>
          <p:nvPr/>
        </p:nvSpPr>
        <p:spPr>
          <a:xfrm rot="20057457">
            <a:off x="9879260" y="2689425"/>
            <a:ext cx="897547" cy="250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74193" y="2363493"/>
            <a:ext cx="1079813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Nodule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562558" y="3564388"/>
            <a:ext cx="15824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Non-Nodule</a:t>
            </a:r>
          </a:p>
        </p:txBody>
      </p:sp>
      <p:sp>
        <p:nvSpPr>
          <p:cNvPr id="15" name="Right Arrow 14"/>
          <p:cNvSpPr/>
          <p:nvPr/>
        </p:nvSpPr>
        <p:spPr>
          <a:xfrm rot="1829236">
            <a:off x="9870860" y="3267127"/>
            <a:ext cx="897547" cy="250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31842" y="152802"/>
            <a:ext cx="5715000" cy="365760"/>
          </a:xfrm>
          <a:prstGeom prst="rect">
            <a:avLst/>
          </a:prstGeom>
          <a:gradFill rotWithShape="1">
            <a:gsLst>
              <a:gs pos="0">
                <a:srgbClr val="474B78">
                  <a:lumMod val="110000"/>
                  <a:satMod val="105000"/>
                  <a:tint val="67000"/>
                </a:srgbClr>
              </a:gs>
              <a:gs pos="50000">
                <a:srgbClr val="474B78">
                  <a:lumMod val="105000"/>
                  <a:satMod val="103000"/>
                  <a:tint val="73000"/>
                </a:srgbClr>
              </a:gs>
              <a:gs pos="100000">
                <a:srgbClr val="474B78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74B78"/>
            </a:solidFill>
            <a:prstDash val="solid"/>
            <a:miter lim="800000"/>
          </a:ln>
          <a:effectLst/>
        </p:spPr>
        <p:txBody>
          <a:bodyPr vert="horz" anchor="ctr">
            <a:normAutofit fontScale="9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4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ucida Sans Unicode"/>
                <a:ea typeface="+mj-ea"/>
                <a:cs typeface="+mj-cs"/>
              </a:rPr>
              <a:t>A Computer Aided Detection System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Lucida Sans Unicode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7611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/>
      <p:bldP spid="14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060" y="129129"/>
            <a:ext cx="5715000" cy="3657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Computer Aided Detection System</a:t>
            </a:r>
            <a:endParaRPr lang="en-US" dirty="0"/>
          </a:p>
        </p:txBody>
      </p:sp>
      <p:sp>
        <p:nvSpPr>
          <p:cNvPr id="6247" name="Rectangle 10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grpSp>
        <p:nvGrpSpPr>
          <p:cNvPr id="3" name="Group 1"/>
          <p:cNvGrpSpPr>
            <a:grpSpLocks noChangeAspect="1"/>
          </p:cNvGrpSpPr>
          <p:nvPr/>
        </p:nvGrpSpPr>
        <p:grpSpPr bwMode="auto">
          <a:xfrm>
            <a:off x="2209800" y="685800"/>
            <a:ext cx="7772400" cy="5791200"/>
            <a:chOff x="1512" y="1891"/>
            <a:chExt cx="9180" cy="7614"/>
          </a:xfrm>
        </p:grpSpPr>
        <p:sp>
          <p:nvSpPr>
            <p:cNvPr id="6246" name="AutoShape 102"/>
            <p:cNvSpPr>
              <a:spLocks noChangeAspect="1" noChangeArrowheads="1" noTextEdit="1"/>
            </p:cNvSpPr>
            <p:nvPr/>
          </p:nvSpPr>
          <p:spPr bwMode="auto">
            <a:xfrm>
              <a:off x="1512" y="1891"/>
              <a:ext cx="9180" cy="7614"/>
            </a:xfrm>
            <a:prstGeom prst="rect">
              <a:avLst/>
            </a:prstGeom>
            <a:noFill/>
            <a:ln w="9525">
              <a:solidFill>
                <a:srgbClr val="A5A5A5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grpSp>
          <p:nvGrpSpPr>
            <p:cNvPr id="4" name="Group 99"/>
            <p:cNvGrpSpPr>
              <a:grpSpLocks/>
            </p:cNvGrpSpPr>
            <p:nvPr/>
          </p:nvGrpSpPr>
          <p:grpSpPr bwMode="auto">
            <a:xfrm>
              <a:off x="6942" y="6641"/>
              <a:ext cx="1946" cy="1656"/>
              <a:chOff x="7924" y="4425"/>
              <a:chExt cx="1946" cy="1656"/>
            </a:xfrm>
          </p:grpSpPr>
          <p:sp>
            <p:nvSpPr>
              <p:cNvPr id="6245" name="Text Box 101"/>
              <p:cNvSpPr txBox="1">
                <a:spLocks noChangeArrowheads="1"/>
              </p:cNvSpPr>
              <p:nvPr/>
            </p:nvSpPr>
            <p:spPr bwMode="auto">
              <a:xfrm>
                <a:off x="7924" y="5577"/>
                <a:ext cx="1946" cy="504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244" name="Rectangle 100"/>
              <p:cNvSpPr>
                <a:spLocks noChangeArrowheads="1"/>
              </p:cNvSpPr>
              <p:nvPr/>
            </p:nvSpPr>
            <p:spPr bwMode="auto">
              <a:xfrm>
                <a:off x="7924" y="4425"/>
                <a:ext cx="1946" cy="115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</p:grpSp>
        <p:grpSp>
          <p:nvGrpSpPr>
            <p:cNvPr id="5" name="Group 96"/>
            <p:cNvGrpSpPr>
              <a:grpSpLocks/>
            </p:cNvGrpSpPr>
            <p:nvPr/>
          </p:nvGrpSpPr>
          <p:grpSpPr bwMode="auto">
            <a:xfrm>
              <a:off x="6732" y="6717"/>
              <a:ext cx="1946" cy="1656"/>
              <a:chOff x="7924" y="4425"/>
              <a:chExt cx="1946" cy="1656"/>
            </a:xfrm>
          </p:grpSpPr>
          <p:sp>
            <p:nvSpPr>
              <p:cNvPr id="6242" name="Text Box 98"/>
              <p:cNvSpPr txBox="1">
                <a:spLocks noChangeArrowheads="1"/>
              </p:cNvSpPr>
              <p:nvPr/>
            </p:nvSpPr>
            <p:spPr bwMode="auto">
              <a:xfrm>
                <a:off x="7924" y="5577"/>
                <a:ext cx="1946" cy="504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241" name="Rectangle 97"/>
              <p:cNvSpPr>
                <a:spLocks noChangeArrowheads="1"/>
              </p:cNvSpPr>
              <p:nvPr/>
            </p:nvSpPr>
            <p:spPr bwMode="auto">
              <a:xfrm>
                <a:off x="7924" y="4425"/>
                <a:ext cx="1946" cy="115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</p:grpSp>
        <p:grpSp>
          <p:nvGrpSpPr>
            <p:cNvPr id="6" name="Group 93"/>
            <p:cNvGrpSpPr>
              <a:grpSpLocks/>
            </p:cNvGrpSpPr>
            <p:nvPr/>
          </p:nvGrpSpPr>
          <p:grpSpPr bwMode="auto">
            <a:xfrm>
              <a:off x="6580" y="6805"/>
              <a:ext cx="1946" cy="1656"/>
              <a:chOff x="7924" y="4425"/>
              <a:chExt cx="1946" cy="1656"/>
            </a:xfrm>
          </p:grpSpPr>
          <p:sp>
            <p:nvSpPr>
              <p:cNvPr id="6239" name="Text Box 95"/>
              <p:cNvSpPr txBox="1">
                <a:spLocks noChangeArrowheads="1"/>
              </p:cNvSpPr>
              <p:nvPr/>
            </p:nvSpPr>
            <p:spPr bwMode="auto">
              <a:xfrm>
                <a:off x="7924" y="5577"/>
                <a:ext cx="1946" cy="504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>
                    <a:solidFill>
                      <a:prstClr val="black"/>
                    </a:solidFill>
                    <a:latin typeface="Arial" pitchFamily="34" charset="0"/>
                    <a:ea typeface="Times New Roman" pitchFamily="18" charset="0"/>
                    <a:cs typeface="Arial" pitchFamily="34" charset="0"/>
                  </a:rPr>
                  <a:t>Feature Extraction</a:t>
                </a:r>
                <a:endParaRPr lang="en-US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238" name="Rectangle 94"/>
              <p:cNvSpPr>
                <a:spLocks noChangeArrowheads="1"/>
              </p:cNvSpPr>
              <p:nvPr/>
            </p:nvSpPr>
            <p:spPr bwMode="auto">
              <a:xfrm>
                <a:off x="7924" y="4425"/>
                <a:ext cx="1946" cy="115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</p:grpSp>
        <p:grpSp>
          <p:nvGrpSpPr>
            <p:cNvPr id="7" name="Group 87"/>
            <p:cNvGrpSpPr>
              <a:grpSpLocks/>
            </p:cNvGrpSpPr>
            <p:nvPr/>
          </p:nvGrpSpPr>
          <p:grpSpPr bwMode="auto">
            <a:xfrm>
              <a:off x="3766" y="2549"/>
              <a:ext cx="2160" cy="1656"/>
              <a:chOff x="3456" y="2395"/>
              <a:chExt cx="2160" cy="1656"/>
            </a:xfrm>
          </p:grpSpPr>
          <p:sp>
            <p:nvSpPr>
              <p:cNvPr id="6236" name="Text Box 92"/>
              <p:cNvSpPr txBox="1">
                <a:spLocks noChangeArrowheads="1"/>
              </p:cNvSpPr>
              <p:nvPr/>
            </p:nvSpPr>
            <p:spPr bwMode="auto">
              <a:xfrm>
                <a:off x="3456" y="3547"/>
                <a:ext cx="2160" cy="504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>
                    <a:solidFill>
                      <a:prstClr val="black"/>
                    </a:solidFill>
                    <a:latin typeface="Arial" pitchFamily="34" charset="0"/>
                    <a:ea typeface="Times New Roman" pitchFamily="18" charset="0"/>
                    <a:cs typeface="Arial" pitchFamily="34" charset="0"/>
                  </a:rPr>
                  <a:t>Preprocessing</a:t>
                </a:r>
                <a:endParaRPr lang="en-US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6235" name="Picture 9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10597" t="29250" r="10909" b="29250"/>
              <a:stretch>
                <a:fillRect/>
              </a:stretch>
            </p:blipFill>
            <p:spPr bwMode="auto">
              <a:xfrm>
                <a:off x="3528" y="2827"/>
                <a:ext cx="720" cy="301"/>
              </a:xfrm>
              <a:prstGeom prst="rect">
                <a:avLst/>
              </a:prstGeom>
              <a:noFill/>
            </p:spPr>
          </p:pic>
          <p:pic>
            <p:nvPicPr>
              <p:cNvPr id="6234" name="Picture 90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0909" t="9065" r="11220" b="9297"/>
              <a:stretch>
                <a:fillRect/>
              </a:stretch>
            </p:blipFill>
            <p:spPr bwMode="auto">
              <a:xfrm>
                <a:off x="4464" y="2539"/>
                <a:ext cx="1080" cy="910"/>
              </a:xfrm>
              <a:prstGeom prst="rect">
                <a:avLst/>
              </a:prstGeom>
              <a:noFill/>
            </p:spPr>
          </p:pic>
          <p:sp>
            <p:nvSpPr>
              <p:cNvPr id="6233" name="Line 89"/>
              <p:cNvSpPr>
                <a:spLocks noChangeShapeType="1"/>
              </p:cNvSpPr>
              <p:nvPr/>
            </p:nvSpPr>
            <p:spPr bwMode="auto">
              <a:xfrm>
                <a:off x="4290" y="2971"/>
                <a:ext cx="14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 type="arrow" w="sm" len="sm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6232" name="Rectangle 88"/>
              <p:cNvSpPr>
                <a:spLocks noChangeArrowheads="1"/>
              </p:cNvSpPr>
              <p:nvPr/>
            </p:nvSpPr>
            <p:spPr bwMode="auto">
              <a:xfrm>
                <a:off x="3456" y="2395"/>
                <a:ext cx="2160" cy="115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</p:grpSp>
        <p:grpSp>
          <p:nvGrpSpPr>
            <p:cNvPr id="8" name="Group 80"/>
            <p:cNvGrpSpPr>
              <a:grpSpLocks/>
            </p:cNvGrpSpPr>
            <p:nvPr/>
          </p:nvGrpSpPr>
          <p:grpSpPr bwMode="auto">
            <a:xfrm>
              <a:off x="6930" y="2549"/>
              <a:ext cx="2982" cy="1656"/>
              <a:chOff x="5922" y="2405"/>
              <a:chExt cx="2982" cy="1656"/>
            </a:xfrm>
          </p:grpSpPr>
          <p:grpSp>
            <p:nvGrpSpPr>
              <p:cNvPr id="9" name="Group 84"/>
              <p:cNvGrpSpPr>
                <a:grpSpLocks/>
              </p:cNvGrpSpPr>
              <p:nvPr/>
            </p:nvGrpSpPr>
            <p:grpSpPr bwMode="auto">
              <a:xfrm>
                <a:off x="6867" y="2577"/>
                <a:ext cx="1092" cy="784"/>
                <a:chOff x="2128" y="4201"/>
                <a:chExt cx="1092" cy="784"/>
              </a:xfrm>
            </p:grpSpPr>
            <p:pic>
              <p:nvPicPr>
                <p:cNvPr id="6230" name="Picture 86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 l="34074" t="47598" r="52336" b="35889"/>
                <a:stretch>
                  <a:fillRect/>
                </a:stretch>
              </p:blipFill>
              <p:spPr bwMode="auto">
                <a:xfrm>
                  <a:off x="2128" y="4247"/>
                  <a:ext cx="434" cy="658"/>
                </a:xfrm>
                <a:prstGeom prst="rect">
                  <a:avLst/>
                </a:prstGeom>
                <a:noFill/>
              </p:spPr>
            </p:pic>
            <p:pic>
              <p:nvPicPr>
                <p:cNvPr id="6229" name="Picture 8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 l="54677" t="46193" r="31734" b="34131"/>
                <a:stretch>
                  <a:fillRect/>
                </a:stretch>
              </p:blipFill>
              <p:spPr bwMode="auto">
                <a:xfrm>
                  <a:off x="2786" y="4201"/>
                  <a:ext cx="434" cy="784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0" name="Group 81"/>
              <p:cNvGrpSpPr>
                <a:grpSpLocks/>
              </p:cNvGrpSpPr>
              <p:nvPr/>
            </p:nvGrpSpPr>
            <p:grpSpPr bwMode="auto">
              <a:xfrm>
                <a:off x="5922" y="2405"/>
                <a:ext cx="2982" cy="1656"/>
                <a:chOff x="5922" y="2405"/>
                <a:chExt cx="1722" cy="1656"/>
              </a:xfrm>
            </p:grpSpPr>
            <p:sp>
              <p:nvSpPr>
                <p:cNvPr id="6227" name="Text Box 83"/>
                <p:cNvSpPr txBox="1">
                  <a:spLocks noChangeArrowheads="1"/>
                </p:cNvSpPr>
                <p:nvPr/>
              </p:nvSpPr>
              <p:spPr bwMode="auto">
                <a:xfrm>
                  <a:off x="5922" y="3557"/>
                  <a:ext cx="1722" cy="50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 type="none" w="sm" len="sm"/>
                </a:ln>
              </p:spPr>
              <p:txBody>
                <a:bodyPr vert="horz" wrap="square" lIns="91440" tIns="9144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100" dirty="0">
                      <a:solidFill>
                        <a:prstClr val="black"/>
                      </a:solidFill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Extraction of </a:t>
                  </a:r>
                  <a:r>
                    <a:rPr lang="en-US" sz="1100" dirty="0" err="1">
                      <a:solidFill>
                        <a:prstClr val="black"/>
                      </a:solidFill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ROI</a:t>
                  </a:r>
                  <a:endParaRPr lang="en-US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226" name="Rectangle 82"/>
                <p:cNvSpPr>
                  <a:spLocks noChangeArrowheads="1"/>
                </p:cNvSpPr>
                <p:nvPr/>
              </p:nvSpPr>
              <p:spPr bwMode="auto">
                <a:xfrm>
                  <a:off x="5922" y="2405"/>
                  <a:ext cx="1722" cy="1152"/>
                </a:xfrm>
                <a:prstGeom prst="rect">
                  <a:avLst/>
                </a:prstGeom>
                <a:noFill/>
                <a:ln w="3175">
                  <a:solidFill>
                    <a:srgbClr val="000000"/>
                  </a:solidFill>
                  <a:miter lim="800000"/>
                  <a:headEnd/>
                  <a:tailEnd type="none" w="sm" len="sm"/>
                </a:ln>
              </p:spPr>
              <p:txBody>
                <a:bodyPr vert="horz" wrap="square" lIns="91440" tIns="9144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</p:grpSp>
        </p:grpSp>
        <p:grpSp>
          <p:nvGrpSpPr>
            <p:cNvPr id="11" name="Group 75"/>
            <p:cNvGrpSpPr>
              <a:grpSpLocks/>
            </p:cNvGrpSpPr>
            <p:nvPr/>
          </p:nvGrpSpPr>
          <p:grpSpPr bwMode="auto">
            <a:xfrm>
              <a:off x="8666" y="4887"/>
              <a:ext cx="1862" cy="1656"/>
              <a:chOff x="7854" y="2395"/>
              <a:chExt cx="1862" cy="1656"/>
            </a:xfrm>
          </p:grpSpPr>
          <p:pic>
            <p:nvPicPr>
              <p:cNvPr id="6223" name="Picture 7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0182" t="21625" r="28525" b="36928"/>
              <a:stretch>
                <a:fillRect/>
              </a:stretch>
            </p:blipFill>
            <p:spPr bwMode="auto">
              <a:xfrm>
                <a:off x="8540" y="2731"/>
                <a:ext cx="434" cy="462"/>
              </a:xfrm>
              <a:prstGeom prst="rect">
                <a:avLst/>
              </a:prstGeom>
              <a:noFill/>
            </p:spPr>
          </p:pic>
          <p:grpSp>
            <p:nvGrpSpPr>
              <p:cNvPr id="12" name="Group 76"/>
              <p:cNvGrpSpPr>
                <a:grpSpLocks/>
              </p:cNvGrpSpPr>
              <p:nvPr/>
            </p:nvGrpSpPr>
            <p:grpSpPr bwMode="auto">
              <a:xfrm>
                <a:off x="7854" y="2395"/>
                <a:ext cx="1862" cy="1656"/>
                <a:chOff x="7854" y="2395"/>
                <a:chExt cx="1862" cy="1656"/>
              </a:xfrm>
            </p:grpSpPr>
            <p:sp>
              <p:nvSpPr>
                <p:cNvPr id="6222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7854" y="3547"/>
                  <a:ext cx="1862" cy="50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 type="none" w="sm" len="sm"/>
                </a:ln>
              </p:spPr>
              <p:txBody>
                <a:bodyPr vert="horz" wrap="square" lIns="91440" tIns="9144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100">
                      <a:solidFill>
                        <a:prstClr val="black"/>
                      </a:solidFill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Candidate Search</a:t>
                  </a:r>
                  <a:endParaRPr lang="en-US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221" name="Rectangle 77"/>
                <p:cNvSpPr>
                  <a:spLocks noChangeArrowheads="1"/>
                </p:cNvSpPr>
                <p:nvPr/>
              </p:nvSpPr>
              <p:spPr bwMode="auto">
                <a:xfrm>
                  <a:off x="7854" y="2395"/>
                  <a:ext cx="1862" cy="1152"/>
                </a:xfrm>
                <a:prstGeom prst="rect">
                  <a:avLst/>
                </a:prstGeom>
                <a:noFill/>
                <a:ln w="3175">
                  <a:solidFill>
                    <a:srgbClr val="000000"/>
                  </a:solidFill>
                  <a:miter lim="800000"/>
                  <a:headEnd/>
                  <a:tailEnd type="none" w="sm" len="sm"/>
                </a:ln>
              </p:spPr>
              <p:txBody>
                <a:bodyPr vert="horz" wrap="square" lIns="91440" tIns="9144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</p:grpSp>
        </p:grpSp>
        <p:grpSp>
          <p:nvGrpSpPr>
            <p:cNvPr id="13" name="Group 36"/>
            <p:cNvGrpSpPr>
              <a:grpSpLocks/>
            </p:cNvGrpSpPr>
            <p:nvPr/>
          </p:nvGrpSpPr>
          <p:grpSpPr bwMode="auto">
            <a:xfrm>
              <a:off x="3094" y="6861"/>
              <a:ext cx="2590" cy="1656"/>
              <a:chOff x="5754" y="4929"/>
              <a:chExt cx="2590" cy="1656"/>
            </a:xfrm>
          </p:grpSpPr>
          <p:grpSp>
            <p:nvGrpSpPr>
              <p:cNvPr id="14" name="Group 40"/>
              <p:cNvGrpSpPr>
                <a:grpSpLocks/>
              </p:cNvGrpSpPr>
              <p:nvPr/>
            </p:nvGrpSpPr>
            <p:grpSpPr bwMode="auto">
              <a:xfrm>
                <a:off x="5908" y="5209"/>
                <a:ext cx="2318" cy="547"/>
                <a:chOff x="4654" y="3142"/>
                <a:chExt cx="2895" cy="945"/>
              </a:xfrm>
            </p:grpSpPr>
            <p:sp>
              <p:nvSpPr>
                <p:cNvPr id="6218" name="AutoShape 74"/>
                <p:cNvSpPr>
                  <a:spLocks noChangeArrowheads="1"/>
                </p:cNvSpPr>
                <p:nvPr/>
              </p:nvSpPr>
              <p:spPr bwMode="auto">
                <a:xfrm>
                  <a:off x="4843" y="3541"/>
                  <a:ext cx="183" cy="142"/>
                </a:xfrm>
                <a:prstGeom prst="rightArrow">
                  <a:avLst>
                    <a:gd name="adj1" fmla="val 50000"/>
                    <a:gd name="adj2" fmla="val 32218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9144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6217" name="AutoShape 73"/>
                <p:cNvSpPr>
                  <a:spLocks noChangeArrowheads="1"/>
                </p:cNvSpPr>
                <p:nvPr/>
              </p:nvSpPr>
              <p:spPr bwMode="auto">
                <a:xfrm>
                  <a:off x="5713" y="3541"/>
                  <a:ext cx="182" cy="142"/>
                </a:xfrm>
                <a:prstGeom prst="rightArrow">
                  <a:avLst>
                    <a:gd name="adj1" fmla="val 50000"/>
                    <a:gd name="adj2" fmla="val 32042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9144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6216" name="AutoShape 72"/>
                <p:cNvSpPr>
                  <a:spLocks noChangeArrowheads="1"/>
                </p:cNvSpPr>
                <p:nvPr/>
              </p:nvSpPr>
              <p:spPr bwMode="auto">
                <a:xfrm>
                  <a:off x="6329" y="3541"/>
                  <a:ext cx="182" cy="142"/>
                </a:xfrm>
                <a:prstGeom prst="rightArrow">
                  <a:avLst>
                    <a:gd name="adj1" fmla="val 50000"/>
                    <a:gd name="adj2" fmla="val 32042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9144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grpSp>
              <p:nvGrpSpPr>
                <p:cNvPr id="15" name="Group 58"/>
                <p:cNvGrpSpPr>
                  <a:grpSpLocks/>
                </p:cNvGrpSpPr>
                <p:nvPr/>
              </p:nvGrpSpPr>
              <p:grpSpPr bwMode="auto">
                <a:xfrm>
                  <a:off x="5181" y="3338"/>
                  <a:ext cx="441" cy="548"/>
                  <a:chOff x="5490" y="2953"/>
                  <a:chExt cx="441" cy="548"/>
                </a:xfrm>
              </p:grpSpPr>
              <p:grpSp>
                <p:nvGrpSpPr>
                  <p:cNvPr id="16" name="Group 68"/>
                  <p:cNvGrpSpPr>
                    <a:grpSpLocks/>
                  </p:cNvGrpSpPr>
                  <p:nvPr/>
                </p:nvGrpSpPr>
                <p:grpSpPr bwMode="auto">
                  <a:xfrm>
                    <a:off x="5578" y="3051"/>
                    <a:ext cx="274" cy="341"/>
                    <a:chOff x="4644" y="5127"/>
                    <a:chExt cx="540" cy="540"/>
                  </a:xfrm>
                </p:grpSpPr>
                <p:sp>
                  <p:nvSpPr>
                    <p:cNvPr id="6215" name="Line 7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44" y="5127"/>
                      <a:ext cx="540" cy="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  <p:sp>
                  <p:nvSpPr>
                    <p:cNvPr id="6214" name="Line 7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44" y="5127"/>
                      <a:ext cx="540" cy="54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  <p:sp>
                  <p:nvSpPr>
                    <p:cNvPr id="6213" name="Line 6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44" y="5127"/>
                      <a:ext cx="540" cy="21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</p:grpSp>
              <p:grpSp>
                <p:nvGrpSpPr>
                  <p:cNvPr id="17" name="Group 64"/>
                  <p:cNvGrpSpPr>
                    <a:grpSpLocks/>
                  </p:cNvGrpSpPr>
                  <p:nvPr/>
                </p:nvGrpSpPr>
                <p:grpSpPr bwMode="auto">
                  <a:xfrm flipV="1">
                    <a:off x="5578" y="3051"/>
                    <a:ext cx="274" cy="341"/>
                    <a:chOff x="4644" y="5127"/>
                    <a:chExt cx="540" cy="540"/>
                  </a:xfrm>
                </p:grpSpPr>
                <p:sp>
                  <p:nvSpPr>
                    <p:cNvPr id="6211" name="Line 6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44" y="5127"/>
                      <a:ext cx="540" cy="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  <p:sp>
                  <p:nvSpPr>
                    <p:cNvPr id="6210" name="Line 6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44" y="5127"/>
                      <a:ext cx="540" cy="54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  <p:sp>
                  <p:nvSpPr>
                    <p:cNvPr id="6209" name="Line 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44" y="5127"/>
                      <a:ext cx="540" cy="21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 type="arrow" w="sm" len="sm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</p:grpSp>
              <p:grpSp>
                <p:nvGrpSpPr>
                  <p:cNvPr id="18" name="Group 60"/>
                  <p:cNvGrpSpPr>
                    <a:grpSpLocks/>
                  </p:cNvGrpSpPr>
                  <p:nvPr/>
                </p:nvGrpSpPr>
                <p:grpSpPr bwMode="auto">
                  <a:xfrm>
                    <a:off x="5575" y="3003"/>
                    <a:ext cx="274" cy="407"/>
                    <a:chOff x="6804" y="2682"/>
                    <a:chExt cx="540" cy="645"/>
                  </a:xfrm>
                </p:grpSpPr>
                <p:sp>
                  <p:nvSpPr>
                    <p:cNvPr id="6207" name="Line 6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804" y="3012"/>
                      <a:ext cx="540" cy="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 type="arrow" w="sm" len="sm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  <p:sp>
                  <p:nvSpPr>
                    <p:cNvPr id="6206" name="Line 6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804" y="3012"/>
                      <a:ext cx="480" cy="315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  <p:sp>
                  <p:nvSpPr>
                    <p:cNvPr id="6205" name="Line 6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804" y="2682"/>
                      <a:ext cx="480" cy="33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</p:grpSp>
              <p:sp>
                <p:nvSpPr>
                  <p:cNvPr id="6203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5490" y="2953"/>
                    <a:ext cx="441" cy="548"/>
                  </a:xfrm>
                  <a:prstGeom prst="rect">
                    <a:avLst/>
                  </a:prstGeom>
                  <a:noFill/>
                  <a:ln w="31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9144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Lucida Sans Unicode"/>
                    </a:endParaRPr>
                  </a:p>
                </p:txBody>
              </p:sp>
            </p:grpSp>
            <p:sp>
              <p:nvSpPr>
                <p:cNvPr id="6201" name="Oval 57"/>
                <p:cNvSpPr>
                  <a:spLocks noChangeArrowheads="1"/>
                </p:cNvSpPr>
                <p:nvPr/>
              </p:nvSpPr>
              <p:spPr bwMode="auto">
                <a:xfrm>
                  <a:off x="4654" y="3338"/>
                  <a:ext cx="139" cy="54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9144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9" name="Group 50"/>
                <p:cNvGrpSpPr>
                  <a:grpSpLocks/>
                </p:cNvGrpSpPr>
                <p:nvPr/>
              </p:nvGrpSpPr>
              <p:grpSpPr bwMode="auto">
                <a:xfrm>
                  <a:off x="5946" y="3337"/>
                  <a:ext cx="332" cy="548"/>
                  <a:chOff x="6255" y="2952"/>
                  <a:chExt cx="332" cy="548"/>
                </a:xfrm>
              </p:grpSpPr>
              <p:grpSp>
                <p:nvGrpSpPr>
                  <p:cNvPr id="20" name="Group 52"/>
                  <p:cNvGrpSpPr>
                    <a:grpSpLocks/>
                  </p:cNvGrpSpPr>
                  <p:nvPr/>
                </p:nvGrpSpPr>
                <p:grpSpPr bwMode="auto">
                  <a:xfrm>
                    <a:off x="6294" y="3042"/>
                    <a:ext cx="254" cy="368"/>
                    <a:chOff x="3269" y="3366"/>
                    <a:chExt cx="254" cy="368"/>
                  </a:xfrm>
                </p:grpSpPr>
                <p:sp>
                  <p:nvSpPr>
                    <p:cNvPr id="6200" name="Line 5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277" y="3366"/>
                      <a:ext cx="179" cy="187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  <p:sp>
                  <p:nvSpPr>
                    <p:cNvPr id="6199" name="Line 55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3273" y="3551"/>
                      <a:ext cx="179" cy="187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  <p:sp>
                  <p:nvSpPr>
                    <p:cNvPr id="6198" name="Line 5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272" y="3366"/>
                      <a:ext cx="251" cy="1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  <p:sp>
                  <p:nvSpPr>
                    <p:cNvPr id="6197" name="Line 5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272" y="3731"/>
                      <a:ext cx="251" cy="1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</p:grpSp>
              <p:sp>
                <p:nvSpPr>
                  <p:cNvPr id="6195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6255" y="2952"/>
                    <a:ext cx="332" cy="548"/>
                  </a:xfrm>
                  <a:prstGeom prst="rect">
                    <a:avLst/>
                  </a:prstGeom>
                  <a:noFill/>
                  <a:ln w="31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9144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Lucida Sans Unicode"/>
                    </a:endParaRPr>
                  </a:p>
                </p:txBody>
              </p:sp>
            </p:grpSp>
            <p:grpSp>
              <p:nvGrpSpPr>
                <p:cNvPr id="21" name="Group 43"/>
                <p:cNvGrpSpPr>
                  <a:grpSpLocks/>
                </p:cNvGrpSpPr>
                <p:nvPr/>
              </p:nvGrpSpPr>
              <p:grpSpPr bwMode="auto">
                <a:xfrm>
                  <a:off x="6562" y="3338"/>
                  <a:ext cx="548" cy="548"/>
                  <a:chOff x="3924" y="2434"/>
                  <a:chExt cx="548" cy="548"/>
                </a:xfrm>
              </p:grpSpPr>
              <p:sp>
                <p:nvSpPr>
                  <p:cNvPr id="6193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3924" y="2434"/>
                    <a:ext cx="548" cy="548"/>
                  </a:xfrm>
                  <a:prstGeom prst="rect">
                    <a:avLst/>
                  </a:prstGeom>
                  <a:noFill/>
                  <a:ln w="31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9144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Lucida Sans Unicode"/>
                    </a:endParaRPr>
                  </a:p>
                </p:txBody>
              </p:sp>
              <p:grpSp>
                <p:nvGrpSpPr>
                  <p:cNvPr id="22" name="Group 44"/>
                  <p:cNvGrpSpPr>
                    <a:grpSpLocks/>
                  </p:cNvGrpSpPr>
                  <p:nvPr/>
                </p:nvGrpSpPr>
                <p:grpSpPr bwMode="auto">
                  <a:xfrm>
                    <a:off x="4010" y="2520"/>
                    <a:ext cx="377" cy="376"/>
                    <a:chOff x="4015" y="2537"/>
                    <a:chExt cx="377" cy="376"/>
                  </a:xfrm>
                </p:grpSpPr>
                <p:sp>
                  <p:nvSpPr>
                    <p:cNvPr id="6192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4076" y="2619"/>
                      <a:ext cx="214" cy="226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97"/>
                        </a:cxn>
                        <a:cxn ang="0">
                          <a:pos x="291" y="210"/>
                        </a:cxn>
                        <a:cxn ang="0">
                          <a:pos x="381" y="45"/>
                        </a:cxn>
                        <a:cxn ang="0">
                          <a:pos x="591" y="0"/>
                        </a:cxn>
                      </a:cxnLst>
                      <a:rect l="0" t="0" r="r" b="b"/>
                      <a:pathLst>
                        <a:path w="591" h="297">
                          <a:moveTo>
                            <a:pt x="0" y="297"/>
                          </a:moveTo>
                          <a:cubicBezTo>
                            <a:pt x="48" y="283"/>
                            <a:pt x="228" y="252"/>
                            <a:pt x="291" y="210"/>
                          </a:cubicBezTo>
                          <a:cubicBezTo>
                            <a:pt x="354" y="168"/>
                            <a:pt x="331" y="80"/>
                            <a:pt x="381" y="45"/>
                          </a:cubicBezTo>
                          <a:cubicBezTo>
                            <a:pt x="431" y="10"/>
                            <a:pt x="547" y="10"/>
                            <a:pt x="591" y="0"/>
                          </a:cubicBezTo>
                        </a:path>
                      </a:pathLst>
                    </a:custGeom>
                    <a:noFill/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  <p:grpSp>
                  <p:nvGrpSpPr>
                    <p:cNvPr id="23" name="Group 4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15" y="2537"/>
                      <a:ext cx="377" cy="376"/>
                      <a:chOff x="4015" y="2537"/>
                      <a:chExt cx="377" cy="376"/>
                    </a:xfrm>
                  </p:grpSpPr>
                  <p:sp>
                    <p:nvSpPr>
                      <p:cNvPr id="6191" name="Line 47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4015" y="2537"/>
                        <a:ext cx="0" cy="376"/>
                      </a:xfrm>
                      <a:prstGeom prst="line">
                        <a:avLst/>
                      </a:prstGeom>
                      <a:noFill/>
                      <a:ln w="3175">
                        <a:solidFill>
                          <a:srgbClr val="000000"/>
                        </a:solidFill>
                        <a:round/>
                        <a:headEnd/>
                        <a:tailEnd type="arrow" w="sm" len="sm"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>
                          <a:solidFill>
                            <a:prstClr val="black"/>
                          </a:solidFill>
                          <a:latin typeface="Lucida Sans Unicode"/>
                        </a:endParaRPr>
                      </a:p>
                    </p:txBody>
                  </p:sp>
                  <p:sp>
                    <p:nvSpPr>
                      <p:cNvPr id="6190" name="Line 4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015" y="2913"/>
                        <a:ext cx="377" cy="0"/>
                      </a:xfrm>
                      <a:prstGeom prst="line">
                        <a:avLst/>
                      </a:prstGeom>
                      <a:noFill/>
                      <a:ln w="3175">
                        <a:solidFill>
                          <a:srgbClr val="000000"/>
                        </a:solidFill>
                        <a:round/>
                        <a:headEnd/>
                        <a:tailEnd type="arrow" w="sm" len="sm"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>
                          <a:solidFill>
                            <a:prstClr val="black"/>
                          </a:solidFill>
                          <a:latin typeface="Lucida Sans Unicode"/>
                        </a:endParaRPr>
                      </a:p>
                    </p:txBody>
                  </p:sp>
                </p:grpSp>
              </p:grpSp>
            </p:grpSp>
            <p:sp>
              <p:nvSpPr>
                <p:cNvPr id="6186" name="Line 42"/>
                <p:cNvSpPr>
                  <a:spLocks noChangeShapeType="1"/>
                </p:cNvSpPr>
                <p:nvPr/>
              </p:nvSpPr>
              <p:spPr bwMode="auto">
                <a:xfrm>
                  <a:off x="7110" y="3622"/>
                  <a:ext cx="285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 type="arrow" w="sm" len="sm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6185" name="AutoShape 41"/>
                <p:cNvSpPr>
                  <a:spLocks noChangeArrowheads="1"/>
                </p:cNvSpPr>
                <p:nvPr/>
              </p:nvSpPr>
              <p:spPr bwMode="auto">
                <a:xfrm>
                  <a:off x="5043" y="3142"/>
                  <a:ext cx="2506" cy="945"/>
                </a:xfrm>
                <a:prstGeom prst="bracePair">
                  <a:avLst>
                    <a:gd name="adj" fmla="val 8333"/>
                  </a:avLst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 type="none" w="sm" len="sm"/>
                </a:ln>
              </p:spPr>
              <p:txBody>
                <a:bodyPr vert="horz" wrap="square" lIns="91440" tIns="9144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</p:grpSp>
          <p:grpSp>
            <p:nvGrpSpPr>
              <p:cNvPr id="24" name="Group 37"/>
              <p:cNvGrpSpPr>
                <a:grpSpLocks/>
              </p:cNvGrpSpPr>
              <p:nvPr/>
            </p:nvGrpSpPr>
            <p:grpSpPr bwMode="auto">
              <a:xfrm>
                <a:off x="5754" y="4929"/>
                <a:ext cx="2590" cy="1656"/>
                <a:chOff x="7854" y="2395"/>
                <a:chExt cx="1862" cy="1656"/>
              </a:xfrm>
            </p:grpSpPr>
            <p:sp>
              <p:nvSpPr>
                <p:cNvPr id="6183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7854" y="3547"/>
                  <a:ext cx="1862" cy="50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 type="none" w="sm" len="sm"/>
                </a:ln>
              </p:spPr>
              <p:txBody>
                <a:bodyPr vert="horz" wrap="square" lIns="91440" tIns="9144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100">
                      <a:solidFill>
                        <a:prstClr val="black"/>
                      </a:solidFill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Detection &amp; Diagnosis</a:t>
                  </a:r>
                  <a:endParaRPr lang="en-US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182" name="Rectangle 38"/>
                <p:cNvSpPr>
                  <a:spLocks noChangeArrowheads="1"/>
                </p:cNvSpPr>
                <p:nvPr/>
              </p:nvSpPr>
              <p:spPr bwMode="auto">
                <a:xfrm>
                  <a:off x="7854" y="2395"/>
                  <a:ext cx="1862" cy="1152"/>
                </a:xfrm>
                <a:prstGeom prst="rect">
                  <a:avLst/>
                </a:prstGeom>
                <a:noFill/>
                <a:ln w="3175">
                  <a:solidFill>
                    <a:srgbClr val="000000"/>
                  </a:solidFill>
                  <a:miter lim="800000"/>
                  <a:headEnd/>
                  <a:tailEnd type="none" w="sm" len="sm"/>
                </a:ln>
              </p:spPr>
              <p:txBody>
                <a:bodyPr vert="horz" wrap="square" lIns="91440" tIns="9144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</p:grpSp>
        </p:grpSp>
        <p:grpSp>
          <p:nvGrpSpPr>
            <p:cNvPr id="25" name="Group 33"/>
            <p:cNvGrpSpPr>
              <a:grpSpLocks/>
            </p:cNvGrpSpPr>
            <p:nvPr/>
          </p:nvGrpSpPr>
          <p:grpSpPr bwMode="auto">
            <a:xfrm>
              <a:off x="1764" y="3052"/>
              <a:ext cx="1082" cy="649"/>
              <a:chOff x="1680" y="2549"/>
              <a:chExt cx="1082" cy="649"/>
            </a:xfrm>
          </p:grpSpPr>
          <p:sp>
            <p:nvSpPr>
              <p:cNvPr id="6179" name="AutoShape 35"/>
              <p:cNvSpPr>
                <a:spLocks noChangeArrowheads="1"/>
              </p:cNvSpPr>
              <p:nvPr/>
            </p:nvSpPr>
            <p:spPr bwMode="auto">
              <a:xfrm>
                <a:off x="1680" y="2549"/>
                <a:ext cx="1082" cy="649"/>
              </a:xfrm>
              <a:prstGeom prst="flowChartMultidocumen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6178" name="Picture 3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882" y="2733"/>
                <a:ext cx="678" cy="282"/>
              </a:xfrm>
              <a:prstGeom prst="rect">
                <a:avLst/>
              </a:prstGeom>
              <a:noFill/>
            </p:spPr>
          </p:pic>
        </p:grpSp>
        <p:sp>
          <p:nvSpPr>
            <p:cNvPr id="6176" name="AutoShape 32"/>
            <p:cNvSpPr>
              <a:spLocks noChangeArrowheads="1"/>
            </p:cNvSpPr>
            <p:nvPr/>
          </p:nvSpPr>
          <p:spPr bwMode="auto">
            <a:xfrm>
              <a:off x="6650" y="5307"/>
              <a:ext cx="854" cy="543"/>
            </a:xfrm>
            <a:prstGeom prst="flowChartMagneticDisk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 type="none" w="sm" len="sm"/>
            </a:ln>
          </p:spPr>
          <p:txBody>
            <a:bodyPr vert="horz" wrap="square" lIns="0" tIns="45720" rIns="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>
                  <a:solidFill>
                    <a:prstClr val="black"/>
                  </a:solidFill>
                  <a:latin typeface="Arial" pitchFamily="34" charset="0"/>
                  <a:ea typeface="Times New Roman" pitchFamily="18" charset="0"/>
                  <a:cs typeface="Arial" pitchFamily="34" charset="0"/>
                </a:rPr>
                <a:t>Archive</a:t>
              </a:r>
              <a:endParaRPr lang="en-US" sz="90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75" name="AutoShape 31"/>
            <p:cNvSpPr>
              <a:spLocks noChangeArrowheads="1"/>
            </p:cNvSpPr>
            <p:nvPr/>
          </p:nvSpPr>
          <p:spPr bwMode="auto">
            <a:xfrm rot="10689692" flipH="1">
              <a:off x="3094" y="3236"/>
              <a:ext cx="448" cy="252"/>
            </a:xfrm>
            <a:prstGeom prst="rightArrow">
              <a:avLst>
                <a:gd name="adj1" fmla="val 50000"/>
                <a:gd name="adj2" fmla="val 44444"/>
              </a:avLst>
            </a:prstGeom>
            <a:solidFill>
              <a:srgbClr val="FFFFFF"/>
            </a:solidFill>
            <a:ln w="3175">
              <a:solidFill>
                <a:srgbClr val="008000"/>
              </a:solidFill>
              <a:miter lim="800000"/>
              <a:headEnd/>
              <a:tailEnd type="none" w="sm" len="sm"/>
            </a:ln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6174" name="AutoShape 30"/>
            <p:cNvSpPr>
              <a:spLocks noChangeArrowheads="1"/>
            </p:cNvSpPr>
            <p:nvPr/>
          </p:nvSpPr>
          <p:spPr bwMode="auto">
            <a:xfrm>
              <a:off x="6174" y="3165"/>
              <a:ext cx="448" cy="252"/>
            </a:xfrm>
            <a:prstGeom prst="rightArrow">
              <a:avLst>
                <a:gd name="adj1" fmla="val 50000"/>
                <a:gd name="adj2" fmla="val 44444"/>
              </a:avLst>
            </a:prstGeom>
            <a:solidFill>
              <a:srgbClr val="FFFFFF"/>
            </a:solidFill>
            <a:ln w="3175">
              <a:solidFill>
                <a:srgbClr val="008000"/>
              </a:solidFill>
              <a:miter lim="800000"/>
              <a:headEnd/>
              <a:tailEnd type="none" w="sm" len="sm"/>
            </a:ln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6173" name="AutoShape 29"/>
            <p:cNvSpPr>
              <a:spLocks noChangeArrowheads="1"/>
            </p:cNvSpPr>
            <p:nvPr/>
          </p:nvSpPr>
          <p:spPr bwMode="auto">
            <a:xfrm rot="14770728" flipH="1">
              <a:off x="9534" y="4369"/>
              <a:ext cx="448" cy="252"/>
            </a:xfrm>
            <a:prstGeom prst="rightArrow">
              <a:avLst>
                <a:gd name="adj1" fmla="val 50000"/>
                <a:gd name="adj2" fmla="val 44444"/>
              </a:avLst>
            </a:prstGeom>
            <a:solidFill>
              <a:srgbClr val="FFFFFF"/>
            </a:solidFill>
            <a:ln w="3175">
              <a:solidFill>
                <a:srgbClr val="008000"/>
              </a:solidFill>
              <a:miter lim="800000"/>
              <a:headEnd/>
              <a:tailEnd type="none" w="sm" len="sm"/>
            </a:ln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6172" name="AutoShape 28"/>
            <p:cNvSpPr>
              <a:spLocks noChangeArrowheads="1"/>
            </p:cNvSpPr>
            <p:nvPr/>
          </p:nvSpPr>
          <p:spPr bwMode="auto">
            <a:xfrm rot="10800000">
              <a:off x="5936" y="7533"/>
              <a:ext cx="448" cy="252"/>
            </a:xfrm>
            <a:prstGeom prst="rightArrow">
              <a:avLst>
                <a:gd name="adj1" fmla="val 50000"/>
                <a:gd name="adj2" fmla="val 44444"/>
              </a:avLst>
            </a:prstGeom>
            <a:solidFill>
              <a:srgbClr val="FFFFFF"/>
            </a:solidFill>
            <a:ln w="3175">
              <a:solidFill>
                <a:srgbClr val="008000"/>
              </a:solidFill>
              <a:miter lim="800000"/>
              <a:headEnd/>
              <a:tailEnd type="none" w="sm" len="sm"/>
            </a:ln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6171" name="AutoShape 27"/>
            <p:cNvSpPr>
              <a:spLocks noChangeArrowheads="1"/>
            </p:cNvSpPr>
            <p:nvPr/>
          </p:nvSpPr>
          <p:spPr bwMode="auto">
            <a:xfrm rot="3600250" flipH="1">
              <a:off x="2596" y="6455"/>
              <a:ext cx="448" cy="252"/>
            </a:xfrm>
            <a:prstGeom prst="rightArrow">
              <a:avLst>
                <a:gd name="adj1" fmla="val 50000"/>
                <a:gd name="adj2" fmla="val 44444"/>
              </a:avLst>
            </a:prstGeom>
            <a:solidFill>
              <a:srgbClr val="FFFFFF"/>
            </a:solidFill>
            <a:ln w="3175">
              <a:solidFill>
                <a:srgbClr val="008000"/>
              </a:solidFill>
              <a:miter lim="800000"/>
              <a:headEnd/>
              <a:tailEnd type="none" w="sm" len="sm"/>
            </a:ln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6170" name="AutoShape 26"/>
            <p:cNvSpPr>
              <a:spLocks noChangeArrowheads="1"/>
            </p:cNvSpPr>
            <p:nvPr/>
          </p:nvSpPr>
          <p:spPr bwMode="auto">
            <a:xfrm>
              <a:off x="5796" y="5551"/>
              <a:ext cx="574" cy="115"/>
            </a:xfrm>
            <a:prstGeom prst="rightArrow">
              <a:avLst>
                <a:gd name="adj1" fmla="val 50000"/>
                <a:gd name="adj2" fmla="val 124783"/>
              </a:avLst>
            </a:prstGeom>
            <a:solidFill>
              <a:srgbClr val="FFFFFF"/>
            </a:solidFill>
            <a:ln w="3175">
              <a:solidFill>
                <a:srgbClr val="0000FF"/>
              </a:solidFill>
              <a:miter lim="800000"/>
              <a:headEnd/>
              <a:tailEnd type="none" w="sm" len="sm"/>
            </a:ln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grpSp>
          <p:nvGrpSpPr>
            <p:cNvPr id="26" name="Group 16"/>
            <p:cNvGrpSpPr>
              <a:grpSpLocks/>
            </p:cNvGrpSpPr>
            <p:nvPr/>
          </p:nvGrpSpPr>
          <p:grpSpPr bwMode="auto">
            <a:xfrm>
              <a:off x="1714" y="4729"/>
              <a:ext cx="1232" cy="1408"/>
              <a:chOff x="4254" y="4369"/>
              <a:chExt cx="1232" cy="1408"/>
            </a:xfrm>
          </p:grpSpPr>
          <p:grpSp>
            <p:nvGrpSpPr>
              <p:cNvPr id="27" name="Group 19"/>
              <p:cNvGrpSpPr>
                <a:grpSpLocks/>
              </p:cNvGrpSpPr>
              <p:nvPr/>
            </p:nvGrpSpPr>
            <p:grpSpPr bwMode="auto">
              <a:xfrm>
                <a:off x="4328" y="4467"/>
                <a:ext cx="1092" cy="784"/>
                <a:chOff x="9100" y="4327"/>
                <a:chExt cx="1092" cy="784"/>
              </a:xfrm>
            </p:grpSpPr>
            <p:grpSp>
              <p:nvGrpSpPr>
                <p:cNvPr id="28" name="Group 23"/>
                <p:cNvGrpSpPr>
                  <a:grpSpLocks/>
                </p:cNvGrpSpPr>
                <p:nvPr/>
              </p:nvGrpSpPr>
              <p:grpSpPr bwMode="auto">
                <a:xfrm>
                  <a:off x="9100" y="4327"/>
                  <a:ext cx="1092" cy="784"/>
                  <a:chOff x="2128" y="4201"/>
                  <a:chExt cx="1092" cy="784"/>
                </a:xfrm>
              </p:grpSpPr>
              <p:pic>
                <p:nvPicPr>
                  <p:cNvPr id="6169" name="Picture 25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 l="34074" t="47598" r="52336" b="35889"/>
                  <a:stretch>
                    <a:fillRect/>
                  </a:stretch>
                </p:blipFill>
                <p:spPr bwMode="auto">
                  <a:xfrm>
                    <a:off x="2128" y="4247"/>
                    <a:ext cx="434" cy="658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168" name="Picture 24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 l="54677" t="46193" r="31734" b="34131"/>
                  <a:stretch>
                    <a:fillRect/>
                  </a:stretch>
                </p:blipFill>
                <p:spPr bwMode="auto">
                  <a:xfrm>
                    <a:off x="2786" y="4201"/>
                    <a:ext cx="434" cy="78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166" name="Oval 22"/>
                <p:cNvSpPr>
                  <a:spLocks noChangeArrowheads="1"/>
                </p:cNvSpPr>
                <p:nvPr/>
              </p:nvSpPr>
              <p:spPr bwMode="auto">
                <a:xfrm>
                  <a:off x="9884" y="4607"/>
                  <a:ext cx="126" cy="154"/>
                </a:xfrm>
                <a:prstGeom prst="ellipse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round/>
                  <a:headEnd/>
                  <a:tailEnd type="none" w="sm" len="sm"/>
                </a:ln>
              </p:spPr>
              <p:txBody>
                <a:bodyPr vert="horz" wrap="square" lIns="91440" tIns="9144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6165" name="Oval 21"/>
                <p:cNvSpPr>
                  <a:spLocks noChangeArrowheads="1"/>
                </p:cNvSpPr>
                <p:nvPr/>
              </p:nvSpPr>
              <p:spPr bwMode="auto">
                <a:xfrm>
                  <a:off x="9856" y="4929"/>
                  <a:ext cx="84" cy="112"/>
                </a:xfrm>
                <a:prstGeom prst="ellipse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round/>
                  <a:headEnd/>
                  <a:tailEnd type="none" w="sm" len="sm"/>
                </a:ln>
              </p:spPr>
              <p:txBody>
                <a:bodyPr vert="horz" wrap="square" lIns="91440" tIns="9144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6164" name="Oval 20"/>
                <p:cNvSpPr>
                  <a:spLocks noChangeArrowheads="1"/>
                </p:cNvSpPr>
                <p:nvPr/>
              </p:nvSpPr>
              <p:spPr bwMode="auto">
                <a:xfrm>
                  <a:off x="9338" y="4817"/>
                  <a:ext cx="98" cy="98"/>
                </a:xfrm>
                <a:prstGeom prst="ellipse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round/>
                  <a:headEnd/>
                  <a:tailEnd type="none" w="sm" len="sm"/>
                </a:ln>
              </p:spPr>
              <p:txBody>
                <a:bodyPr vert="horz" wrap="square" lIns="91440" tIns="9144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</p:grpSp>
          <p:sp>
            <p:nvSpPr>
              <p:cNvPr id="6162" name="Text Box 18"/>
              <p:cNvSpPr txBox="1">
                <a:spLocks noChangeArrowheads="1"/>
              </p:cNvSpPr>
              <p:nvPr/>
            </p:nvSpPr>
            <p:spPr bwMode="auto">
              <a:xfrm>
                <a:off x="4284" y="5345"/>
                <a:ext cx="1176" cy="4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>
                    <a:solidFill>
                      <a:prstClr val="black"/>
                    </a:solidFill>
                    <a:latin typeface="Arial" pitchFamily="34" charset="0"/>
                    <a:ea typeface="Times New Roman" pitchFamily="18" charset="0"/>
                    <a:cs typeface="Arial" pitchFamily="34" charset="0"/>
                  </a:rPr>
                  <a:t>Result</a:t>
                </a:r>
                <a:endParaRPr lang="en-US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61" name="AutoShape 17"/>
              <p:cNvSpPr>
                <a:spLocks noChangeArrowheads="1"/>
              </p:cNvSpPr>
              <p:nvPr/>
            </p:nvSpPr>
            <p:spPr bwMode="auto">
              <a:xfrm>
                <a:off x="4254" y="4369"/>
                <a:ext cx="1232" cy="976"/>
              </a:xfrm>
              <a:prstGeom prst="octagon">
                <a:avLst>
                  <a:gd name="adj" fmla="val 29287"/>
                </a:avLst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</p:grpSp>
        <p:sp>
          <p:nvSpPr>
            <p:cNvPr id="6159" name="AutoShape 15"/>
            <p:cNvSpPr>
              <a:spLocks noChangeArrowheads="1"/>
            </p:cNvSpPr>
            <p:nvPr/>
          </p:nvSpPr>
          <p:spPr bwMode="auto">
            <a:xfrm rot="-13761143">
              <a:off x="9156" y="7057"/>
              <a:ext cx="448" cy="252"/>
            </a:xfrm>
            <a:prstGeom prst="rightArrow">
              <a:avLst>
                <a:gd name="adj1" fmla="val 50000"/>
                <a:gd name="adj2" fmla="val 44444"/>
              </a:avLst>
            </a:prstGeom>
            <a:solidFill>
              <a:srgbClr val="FFFFFF"/>
            </a:solidFill>
            <a:ln w="3175">
              <a:solidFill>
                <a:srgbClr val="008000"/>
              </a:solidFill>
              <a:miter lim="800000"/>
              <a:headEnd/>
              <a:tailEnd type="none" w="sm" len="sm"/>
            </a:ln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6158" name="AutoShape 14"/>
            <p:cNvSpPr>
              <a:spLocks noChangeArrowheads="1"/>
            </p:cNvSpPr>
            <p:nvPr/>
          </p:nvSpPr>
          <p:spPr bwMode="auto">
            <a:xfrm rot="5400000">
              <a:off x="6773" y="4756"/>
              <a:ext cx="574" cy="115"/>
            </a:xfrm>
            <a:prstGeom prst="rightArrow">
              <a:avLst>
                <a:gd name="adj1" fmla="val 50000"/>
                <a:gd name="adj2" fmla="val 124783"/>
              </a:avLst>
            </a:prstGeom>
            <a:solidFill>
              <a:srgbClr val="FFFFFF"/>
            </a:solidFill>
            <a:ln w="3175">
              <a:solidFill>
                <a:srgbClr val="0000FF"/>
              </a:solidFill>
              <a:miter lim="800000"/>
              <a:headEnd/>
              <a:tailEnd type="none" w="sm" len="sm"/>
            </a:ln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6157" name="AutoShape 13"/>
            <p:cNvSpPr>
              <a:spLocks noChangeArrowheads="1"/>
            </p:cNvSpPr>
            <p:nvPr/>
          </p:nvSpPr>
          <p:spPr bwMode="auto">
            <a:xfrm rot="10800000">
              <a:off x="7770" y="5552"/>
              <a:ext cx="574" cy="115"/>
            </a:xfrm>
            <a:prstGeom prst="rightArrow">
              <a:avLst>
                <a:gd name="adj1" fmla="val 50000"/>
                <a:gd name="adj2" fmla="val 124783"/>
              </a:avLst>
            </a:prstGeom>
            <a:solidFill>
              <a:srgbClr val="FFFFFF"/>
            </a:solidFill>
            <a:ln w="3175">
              <a:solidFill>
                <a:srgbClr val="0000FF"/>
              </a:solidFill>
              <a:miter lim="800000"/>
              <a:headEnd/>
              <a:tailEnd type="none" w="sm" len="sm"/>
            </a:ln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6156" name="AutoShape 12"/>
            <p:cNvSpPr>
              <a:spLocks noChangeArrowheads="1"/>
            </p:cNvSpPr>
            <p:nvPr/>
          </p:nvSpPr>
          <p:spPr bwMode="auto">
            <a:xfrm>
              <a:off x="1764" y="7463"/>
              <a:ext cx="854" cy="543"/>
            </a:xfrm>
            <a:prstGeom prst="flowChartMagneticDisk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 type="none" w="sm" len="sm"/>
            </a:ln>
          </p:spPr>
          <p:txBody>
            <a:bodyPr vert="horz" wrap="square" lIns="0" tIns="45720" rIns="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>
                  <a:solidFill>
                    <a:prstClr val="black"/>
                  </a:solidFill>
                  <a:latin typeface="Arial" pitchFamily="34" charset="0"/>
                  <a:ea typeface="Times New Roman" pitchFamily="18" charset="0"/>
                  <a:cs typeface="Arial" pitchFamily="34" charset="0"/>
                </a:rPr>
                <a:t>Rules</a:t>
              </a:r>
              <a:endParaRPr lang="en-US" sz="90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55" name="AutoShape 11"/>
            <p:cNvSpPr>
              <a:spLocks noChangeArrowheads="1"/>
            </p:cNvSpPr>
            <p:nvPr/>
          </p:nvSpPr>
          <p:spPr bwMode="auto">
            <a:xfrm rot="16200000">
              <a:off x="6772" y="6204"/>
              <a:ext cx="574" cy="115"/>
            </a:xfrm>
            <a:prstGeom prst="rightArrow">
              <a:avLst>
                <a:gd name="adj1" fmla="val 50000"/>
                <a:gd name="adj2" fmla="val 124783"/>
              </a:avLst>
            </a:prstGeom>
            <a:solidFill>
              <a:srgbClr val="FFFFFF"/>
            </a:solidFill>
            <a:ln w="3175">
              <a:solidFill>
                <a:srgbClr val="0000FF"/>
              </a:solidFill>
              <a:miter lim="800000"/>
              <a:headEnd/>
              <a:tailEnd type="none" w="sm" len="sm"/>
            </a:ln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6154" name="AutoShape 10"/>
            <p:cNvSpPr>
              <a:spLocks noChangeArrowheads="1"/>
            </p:cNvSpPr>
            <p:nvPr/>
          </p:nvSpPr>
          <p:spPr bwMode="auto">
            <a:xfrm>
              <a:off x="2708" y="7687"/>
              <a:ext cx="288" cy="115"/>
            </a:xfrm>
            <a:prstGeom prst="rightArrow">
              <a:avLst>
                <a:gd name="adj1" fmla="val 50000"/>
                <a:gd name="adj2" fmla="val 62609"/>
              </a:avLst>
            </a:prstGeom>
            <a:solidFill>
              <a:srgbClr val="FFFFFF"/>
            </a:solidFill>
            <a:ln w="3175">
              <a:solidFill>
                <a:srgbClr val="0000FF"/>
              </a:solidFill>
              <a:miter lim="800000"/>
              <a:headEnd/>
              <a:tailEnd type="none" w="sm" len="sm"/>
            </a:ln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pic>
          <p:nvPicPr>
            <p:cNvPr id="6153" name="Picture 9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r="-2744"/>
            <a:stretch>
              <a:fillRect/>
            </a:stretch>
          </p:blipFill>
          <p:spPr bwMode="auto">
            <a:xfrm rot="5400000">
              <a:off x="8712" y="4957"/>
              <a:ext cx="360" cy="360"/>
            </a:xfrm>
            <a:prstGeom prst="rect">
              <a:avLst/>
            </a:prstGeom>
            <a:noFill/>
            <a:ln w="9525">
              <a:solidFill>
                <a:srgbClr val="CCFFCC"/>
              </a:solidFill>
              <a:miter lim="800000"/>
              <a:headEnd/>
              <a:tailEnd/>
            </a:ln>
          </p:spPr>
        </p:pic>
        <p:pic>
          <p:nvPicPr>
            <p:cNvPr id="6152" name="Picture 8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r="-2744"/>
            <a:stretch>
              <a:fillRect/>
            </a:stretch>
          </p:blipFill>
          <p:spPr bwMode="auto">
            <a:xfrm rot="5400000">
              <a:off x="6992" y="2617"/>
              <a:ext cx="360" cy="360"/>
            </a:xfrm>
            <a:prstGeom prst="rect">
              <a:avLst/>
            </a:prstGeom>
            <a:noFill/>
            <a:ln w="9525">
              <a:solidFill>
                <a:srgbClr val="CCFFCC"/>
              </a:solidFill>
              <a:miter lim="800000"/>
              <a:headEnd/>
              <a:tailEnd/>
            </a:ln>
          </p:spPr>
        </p:pic>
        <p:pic>
          <p:nvPicPr>
            <p:cNvPr id="6151" name="Picture 7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r="-2744"/>
            <a:stretch>
              <a:fillRect/>
            </a:stretch>
          </p:blipFill>
          <p:spPr bwMode="auto">
            <a:xfrm rot="5400000">
              <a:off x="6352" y="4957"/>
              <a:ext cx="360" cy="360"/>
            </a:xfrm>
            <a:prstGeom prst="rect">
              <a:avLst/>
            </a:prstGeom>
            <a:noFill/>
            <a:ln w="9525">
              <a:solidFill>
                <a:srgbClr val="CCFFCC"/>
              </a:solidFill>
              <a:miter lim="800000"/>
              <a:headEnd/>
              <a:tailEnd/>
            </a:ln>
          </p:spPr>
        </p:pic>
        <p:pic>
          <p:nvPicPr>
            <p:cNvPr id="6150" name="Picture 6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r="-2744"/>
            <a:stretch>
              <a:fillRect/>
            </a:stretch>
          </p:blipFill>
          <p:spPr bwMode="auto">
            <a:xfrm rot="5400000">
              <a:off x="1692" y="7117"/>
              <a:ext cx="360" cy="360"/>
            </a:xfrm>
            <a:prstGeom prst="rect">
              <a:avLst/>
            </a:prstGeom>
            <a:noFill/>
            <a:ln w="9525">
              <a:solidFill>
                <a:srgbClr val="CCFFCC"/>
              </a:solidFill>
              <a:miter lim="800000"/>
              <a:headEnd/>
              <a:tailEnd/>
            </a:ln>
          </p:spPr>
        </p:pic>
        <p:pic>
          <p:nvPicPr>
            <p:cNvPr id="6149" name="Picture 5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r="-2744"/>
            <a:stretch>
              <a:fillRect/>
            </a:stretch>
          </p:blipFill>
          <p:spPr bwMode="auto">
            <a:xfrm rot="5400000">
              <a:off x="6622" y="6857"/>
              <a:ext cx="360" cy="360"/>
            </a:xfrm>
            <a:prstGeom prst="rect">
              <a:avLst/>
            </a:prstGeom>
            <a:noFill/>
            <a:ln w="9525">
              <a:solidFill>
                <a:srgbClr val="CCFFCC"/>
              </a:solidFill>
              <a:miter lim="800000"/>
              <a:headEnd/>
              <a:tailEnd/>
            </a:ln>
          </p:spPr>
        </p:pic>
        <p:sp>
          <p:nvSpPr>
            <p:cNvPr id="6148" name="Freeform 4"/>
            <p:cNvSpPr>
              <a:spLocks/>
            </p:cNvSpPr>
            <p:nvPr/>
          </p:nvSpPr>
          <p:spPr bwMode="auto">
            <a:xfrm>
              <a:off x="7902" y="7301"/>
              <a:ext cx="378" cy="322"/>
            </a:xfrm>
            <a:custGeom>
              <a:avLst/>
              <a:gdLst/>
              <a:ahLst/>
              <a:cxnLst>
                <a:cxn ang="0">
                  <a:pos x="168" y="14"/>
                </a:cxn>
                <a:cxn ang="0">
                  <a:pos x="112" y="112"/>
                </a:cxn>
                <a:cxn ang="0">
                  <a:pos x="84" y="210"/>
                </a:cxn>
                <a:cxn ang="0">
                  <a:pos x="0" y="308"/>
                </a:cxn>
                <a:cxn ang="0">
                  <a:pos x="56" y="294"/>
                </a:cxn>
                <a:cxn ang="0">
                  <a:pos x="154" y="238"/>
                </a:cxn>
                <a:cxn ang="0">
                  <a:pos x="294" y="280"/>
                </a:cxn>
                <a:cxn ang="0">
                  <a:pos x="364" y="322"/>
                </a:cxn>
                <a:cxn ang="0">
                  <a:pos x="378" y="238"/>
                </a:cxn>
                <a:cxn ang="0">
                  <a:pos x="266" y="210"/>
                </a:cxn>
                <a:cxn ang="0">
                  <a:pos x="224" y="112"/>
                </a:cxn>
                <a:cxn ang="0">
                  <a:pos x="252" y="0"/>
                </a:cxn>
                <a:cxn ang="0">
                  <a:pos x="168" y="14"/>
                </a:cxn>
              </a:cxnLst>
              <a:rect l="0" t="0" r="r" b="b"/>
              <a:pathLst>
                <a:path w="378" h="322">
                  <a:moveTo>
                    <a:pt x="168" y="14"/>
                  </a:moveTo>
                  <a:lnTo>
                    <a:pt x="112" y="112"/>
                  </a:lnTo>
                  <a:lnTo>
                    <a:pt x="84" y="210"/>
                  </a:lnTo>
                  <a:lnTo>
                    <a:pt x="0" y="308"/>
                  </a:lnTo>
                  <a:lnTo>
                    <a:pt x="56" y="294"/>
                  </a:lnTo>
                  <a:lnTo>
                    <a:pt x="154" y="238"/>
                  </a:lnTo>
                  <a:lnTo>
                    <a:pt x="294" y="280"/>
                  </a:lnTo>
                  <a:lnTo>
                    <a:pt x="364" y="322"/>
                  </a:lnTo>
                  <a:lnTo>
                    <a:pt x="378" y="238"/>
                  </a:lnTo>
                  <a:lnTo>
                    <a:pt x="266" y="210"/>
                  </a:lnTo>
                  <a:lnTo>
                    <a:pt x="224" y="112"/>
                  </a:lnTo>
                  <a:lnTo>
                    <a:pt x="252" y="0"/>
                  </a:lnTo>
                  <a:lnTo>
                    <a:pt x="168" y="14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 type="none" w="sm" len="sm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6147" name="AutoShape 3"/>
            <p:cNvSpPr>
              <a:spLocks noChangeArrowheads="1"/>
            </p:cNvSpPr>
            <p:nvPr/>
          </p:nvSpPr>
          <p:spPr bwMode="auto">
            <a:xfrm>
              <a:off x="3766" y="5165"/>
              <a:ext cx="1840" cy="874"/>
            </a:xfrm>
            <a:prstGeom prst="diamond">
              <a:avLst/>
            </a:prstGeom>
            <a:solidFill>
              <a:srgbClr val="FFFFFF"/>
            </a:solidFill>
            <a:ln w="38100" cmpd="dbl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>
                  <a:solidFill>
                    <a:prstClr val="black"/>
                  </a:solidFill>
                  <a:latin typeface="Arial" pitchFamily="34" charset="0"/>
                  <a:ea typeface="Times New Roman" pitchFamily="18" charset="0"/>
                  <a:cs typeface="Arial" pitchFamily="34" charset="0"/>
                </a:rPr>
                <a:t>Assessment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46" name="AutoShape 2"/>
            <p:cNvSpPr>
              <a:spLocks noChangeArrowheads="1"/>
            </p:cNvSpPr>
            <p:nvPr/>
          </p:nvSpPr>
          <p:spPr bwMode="auto">
            <a:xfrm>
              <a:off x="3215" y="5453"/>
              <a:ext cx="448" cy="252"/>
            </a:xfrm>
            <a:prstGeom prst="rightArrow">
              <a:avLst>
                <a:gd name="adj1" fmla="val 50000"/>
                <a:gd name="adj2" fmla="val 44444"/>
              </a:avLst>
            </a:prstGeom>
            <a:solidFill>
              <a:srgbClr val="FFFFFF"/>
            </a:solidFill>
            <a:ln w="3175">
              <a:solidFill>
                <a:srgbClr val="008000"/>
              </a:solidFill>
              <a:miter lim="800000"/>
              <a:headEnd/>
              <a:tailEnd type="none" w="sm" len="sm"/>
            </a:ln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</p:grpSp>
      <p:pic>
        <p:nvPicPr>
          <p:cNvPr id="116" name="Picture 5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0" y="4648201"/>
            <a:ext cx="381000" cy="665205"/>
          </a:xfrm>
          <a:prstGeom prst="rect">
            <a:avLst/>
          </a:prstGeom>
          <a:noFill/>
        </p:spPr>
      </p:pic>
      <p:cxnSp>
        <p:nvCxnSpPr>
          <p:cNvPr id="118" name="Straight Arrow Connector 117"/>
          <p:cNvCxnSpPr/>
          <p:nvPr/>
        </p:nvCxnSpPr>
        <p:spPr>
          <a:xfrm rot="10800000">
            <a:off x="7315200" y="48768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7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6756"/>
            <a:ext cx="4876800" cy="3657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comprehensive CAD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buNone/>
            </a:pPr>
            <a:endParaRPr lang="en-US" sz="2400" b="1" dirty="0"/>
          </a:p>
          <a:p>
            <a:pPr lvl="1">
              <a:lnSpc>
                <a:spcPct val="120000"/>
              </a:lnSpc>
            </a:pPr>
            <a:r>
              <a:rPr lang="en-US" sz="2400" dirty="0"/>
              <a:t>integrated system</a:t>
            </a:r>
          </a:p>
          <a:p>
            <a:pPr lvl="1" algn="r">
              <a:lnSpc>
                <a:spcPct val="120000"/>
              </a:lnSpc>
            </a:pPr>
            <a:r>
              <a:rPr lang="en-US" sz="2400" dirty="0"/>
              <a:t>combine higher spatial dimensional analysis with global and local feature level analysis 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demanding less computational time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high performance detection accuracy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be able to mimic human intelligence</a:t>
            </a:r>
          </a:p>
          <a:p>
            <a:pPr lvl="1" algn="r">
              <a:lnSpc>
                <a:spcPct val="120000"/>
              </a:lnSpc>
            </a:pPr>
            <a:endParaRPr lang="en-US" sz="2400" dirty="0"/>
          </a:p>
          <a:p>
            <a:pPr lvl="1" algn="r">
              <a:lnSpc>
                <a:spcPct val="120000"/>
              </a:lnSpc>
            </a:pPr>
            <a:r>
              <a:rPr lang="en-US" sz="2400" dirty="0"/>
              <a:t>flexibility that allows </a:t>
            </a:r>
          </a:p>
          <a:p>
            <a:pPr lvl="2" algn="r">
              <a:lnSpc>
                <a:spcPct val="120000"/>
              </a:lnSpc>
            </a:pPr>
            <a:r>
              <a:rPr lang="en-US" sz="2400" dirty="0"/>
              <a:t>different classification approaches</a:t>
            </a:r>
          </a:p>
          <a:p>
            <a:pPr lvl="2" algn="r">
              <a:lnSpc>
                <a:spcPct val="120000"/>
              </a:lnSpc>
            </a:pPr>
            <a:r>
              <a:rPr lang="en-US" sz="2400" dirty="0"/>
              <a:t>modification of its units should not require redesigning entire system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3C8524-BE6E-4696-A109-ED6E68FE1BB1}" type="slidenum">
              <a:rPr lang="en-US">
                <a:solidFill>
                  <a:prstClr val="black"/>
                </a:solidFill>
                <a:latin typeface="Lucida Sans Unicode"/>
              </a:rPr>
              <a:pPr/>
              <a:t>6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  <a:latin typeface="Lucida Sans Unicode"/>
            </a:endParaRPr>
          </a:p>
        </p:txBody>
      </p:sp>
      <p:grpSp>
        <p:nvGrpSpPr>
          <p:cNvPr id="6" name="Group 262"/>
          <p:cNvGrpSpPr/>
          <p:nvPr/>
        </p:nvGrpSpPr>
        <p:grpSpPr>
          <a:xfrm>
            <a:off x="5943600" y="1219201"/>
            <a:ext cx="1723502" cy="497663"/>
            <a:chOff x="3886200" y="1295400"/>
            <a:chExt cx="1723502" cy="497663"/>
          </a:xfrm>
        </p:grpSpPr>
        <p:grpSp>
          <p:nvGrpSpPr>
            <p:cNvPr id="7" name="Group 1"/>
            <p:cNvGrpSpPr>
              <a:grpSpLocks/>
            </p:cNvGrpSpPr>
            <p:nvPr/>
          </p:nvGrpSpPr>
          <p:grpSpPr bwMode="auto">
            <a:xfrm>
              <a:off x="3886200" y="1371600"/>
              <a:ext cx="687388" cy="412750"/>
              <a:chOff x="1680" y="2549"/>
              <a:chExt cx="1082" cy="649"/>
            </a:xfrm>
          </p:grpSpPr>
          <p:sp>
            <p:nvSpPr>
              <p:cNvPr id="8194" name="AutoShape 2"/>
              <p:cNvSpPr>
                <a:spLocks noChangeArrowheads="1"/>
              </p:cNvSpPr>
              <p:nvPr/>
            </p:nvSpPr>
            <p:spPr bwMode="auto">
              <a:xfrm>
                <a:off x="1680" y="2549"/>
                <a:ext cx="1082" cy="649"/>
              </a:xfrm>
              <a:prstGeom prst="flowChartMultidocumen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pic>
            <p:nvPicPr>
              <p:cNvPr id="8195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882" y="2733"/>
                <a:ext cx="678" cy="2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8" name="Group 18"/>
            <p:cNvGrpSpPr/>
            <p:nvPr/>
          </p:nvGrpSpPr>
          <p:grpSpPr>
            <a:xfrm>
              <a:off x="5334000" y="1295400"/>
              <a:ext cx="275702" cy="497663"/>
              <a:chOff x="7199800" y="1295400"/>
              <a:chExt cx="275702" cy="497663"/>
            </a:xfrm>
          </p:grpSpPr>
          <p:pic>
            <p:nvPicPr>
              <p:cNvPr id="8200" name="Picture 8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4677" t="46193" r="31734" b="34131"/>
              <a:stretch>
                <a:fillRect/>
              </a:stretch>
            </p:blipFill>
            <p:spPr bwMode="auto">
              <a:xfrm>
                <a:off x="7199800" y="1295400"/>
                <a:ext cx="275702" cy="4976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201" name="Oval 9"/>
              <p:cNvSpPr>
                <a:spLocks noChangeArrowheads="1"/>
              </p:cNvSpPr>
              <p:nvPr/>
            </p:nvSpPr>
            <p:spPr bwMode="auto">
              <a:xfrm>
                <a:off x="7279842" y="1473137"/>
                <a:ext cx="80043" cy="97755"/>
              </a:xfrm>
              <a:prstGeom prst="ellipse">
                <a:avLst/>
              </a:prstGeom>
              <a:solidFill>
                <a:srgbClr val="FF0000"/>
              </a:solidFill>
              <a:ln w="3175" algn="ctr">
                <a:solidFill>
                  <a:srgbClr val="000000"/>
                </a:solidFill>
                <a:round/>
                <a:headEnd/>
                <a:tailEnd type="none" w="sm" len="sm"/>
              </a:ln>
              <a:effectLst/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8202" name="Oval 10"/>
              <p:cNvSpPr>
                <a:spLocks noChangeArrowheads="1"/>
              </p:cNvSpPr>
              <p:nvPr/>
            </p:nvSpPr>
            <p:spPr bwMode="auto">
              <a:xfrm>
                <a:off x="7262055" y="1677534"/>
                <a:ext cx="53362" cy="71095"/>
              </a:xfrm>
              <a:prstGeom prst="ellipse">
                <a:avLst/>
              </a:prstGeom>
              <a:solidFill>
                <a:srgbClr val="FF0000"/>
              </a:solidFill>
              <a:ln w="3175" algn="ctr">
                <a:solidFill>
                  <a:srgbClr val="000000"/>
                </a:solidFill>
                <a:round/>
                <a:headEnd/>
                <a:tailEnd type="none" w="sm" len="sm"/>
              </a:ln>
              <a:effectLst/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</p:grpSp>
        <p:sp>
          <p:nvSpPr>
            <p:cNvPr id="20" name="Notched Right Arrow 19"/>
            <p:cNvSpPr/>
            <p:nvPr/>
          </p:nvSpPr>
          <p:spPr>
            <a:xfrm>
              <a:off x="4724400" y="1447800"/>
              <a:ext cx="457200" cy="228600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Lucida Sans Unicode"/>
              </a:endParaRPr>
            </a:p>
          </p:txBody>
        </p:sp>
      </p:grpSp>
      <p:grpSp>
        <p:nvGrpSpPr>
          <p:cNvPr id="9" name="Group 24"/>
          <p:cNvGrpSpPr/>
          <p:nvPr/>
        </p:nvGrpSpPr>
        <p:grpSpPr>
          <a:xfrm>
            <a:off x="585281" y="1796375"/>
            <a:ext cx="914400" cy="762000"/>
            <a:chOff x="6019800" y="2514600"/>
            <a:chExt cx="1524000" cy="1862666"/>
          </a:xfrm>
        </p:grpSpPr>
        <p:pic>
          <p:nvPicPr>
            <p:cNvPr id="21" name="Picture 2" descr="nodule_result.gif"/>
            <p:cNvPicPr>
              <a:picLocks noChangeAspect="1" noChangeArrowheads="1"/>
            </p:cNvPicPr>
            <p:nvPr/>
          </p:nvPicPr>
          <p:blipFill>
            <a:blip r:embed="rId5" cstate="print"/>
            <a:srcRect l="26667" t="25000" r="25333" b="20000"/>
            <a:stretch>
              <a:fillRect/>
            </a:stretch>
          </p:blipFill>
          <p:spPr bwMode="auto">
            <a:xfrm>
              <a:off x="6019800" y="2514600"/>
              <a:ext cx="1524000" cy="1862666"/>
            </a:xfrm>
            <a:prstGeom prst="rect">
              <a:avLst/>
            </a:prstGeom>
            <a:noFill/>
          </p:spPr>
        </p:pic>
        <p:cxnSp>
          <p:nvCxnSpPr>
            <p:cNvPr id="22" name="Straight Arrow Connector 21"/>
            <p:cNvCxnSpPr/>
            <p:nvPr/>
          </p:nvCxnSpPr>
          <p:spPr>
            <a:xfrm rot="5400000" flipH="1" flipV="1">
              <a:off x="6172200" y="3200400"/>
              <a:ext cx="1143000" cy="68580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6858000" y="3505200"/>
              <a:ext cx="228600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Lucida Sans Unicode"/>
              </a:endParaRPr>
            </a:p>
          </p:txBody>
        </p:sp>
      </p:grpSp>
      <p:pic>
        <p:nvPicPr>
          <p:cNvPr id="8207" name="Picture 15" descr="C:\Documents and Settings\soysalom\Local Settings\Temporary Internet Files\Content.IE5\CXETCNIT\MCj0136669000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53400" y="2286000"/>
            <a:ext cx="1268994" cy="1367776"/>
          </a:xfrm>
          <a:prstGeom prst="rect">
            <a:avLst/>
          </a:prstGeom>
          <a:noFill/>
        </p:spPr>
      </p:pic>
      <p:pic>
        <p:nvPicPr>
          <p:cNvPr id="8208" name="Picture 16" descr="C:\Documents and Settings\soysalom\Local Settings\Temporary Internet Files\Content.IE5\9VHKEHFL\MCj04370790000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76801" y="3153851"/>
            <a:ext cx="552450" cy="552450"/>
          </a:xfrm>
          <a:prstGeom prst="rect">
            <a:avLst/>
          </a:prstGeom>
          <a:noFill/>
        </p:spPr>
      </p:pic>
      <p:grpSp>
        <p:nvGrpSpPr>
          <p:cNvPr id="10" name="Group 260"/>
          <p:cNvGrpSpPr/>
          <p:nvPr/>
        </p:nvGrpSpPr>
        <p:grpSpPr>
          <a:xfrm>
            <a:off x="4648200" y="4267201"/>
            <a:ext cx="1524000" cy="665019"/>
            <a:chOff x="7239000" y="4658591"/>
            <a:chExt cx="1524000" cy="665019"/>
          </a:xfrm>
        </p:grpSpPr>
        <p:pic>
          <p:nvPicPr>
            <p:cNvPr id="8439" name="Picture 247" descr="NeuralNetwork6.gif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239000" y="4658591"/>
              <a:ext cx="457200" cy="665019"/>
            </a:xfrm>
            <a:prstGeom prst="rect">
              <a:avLst/>
            </a:prstGeom>
            <a:noFill/>
          </p:spPr>
        </p:pic>
        <p:pic>
          <p:nvPicPr>
            <p:cNvPr id="8441" name="Picture 249" descr="decisiontree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rot="5400000">
              <a:off x="8227695" y="4760595"/>
              <a:ext cx="609600" cy="461010"/>
            </a:xfrm>
            <a:prstGeom prst="rect">
              <a:avLst/>
            </a:prstGeom>
            <a:noFill/>
          </p:spPr>
        </p:pic>
        <p:pic>
          <p:nvPicPr>
            <p:cNvPr id="8443" name="Picture 251" descr="hand_shake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696200" y="4747260"/>
              <a:ext cx="609600" cy="487680"/>
            </a:xfrm>
            <a:prstGeom prst="rect">
              <a:avLst/>
            </a:prstGeom>
            <a:noFill/>
          </p:spPr>
        </p:pic>
      </p:grpSp>
      <p:pic>
        <p:nvPicPr>
          <p:cNvPr id="8445" name="Picture 253" descr="DDProduct_Modular_Red_Cedar_System.gi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4063" y="4294910"/>
            <a:ext cx="1114425" cy="1524001"/>
          </a:xfrm>
          <a:prstGeom prst="rect">
            <a:avLst/>
          </a:prstGeom>
          <a:noFill/>
        </p:spPr>
      </p:pic>
      <p:sp>
        <p:nvSpPr>
          <p:cNvPr id="32" name="Cloud Callout 31"/>
          <p:cNvSpPr/>
          <p:nvPr/>
        </p:nvSpPr>
        <p:spPr>
          <a:xfrm>
            <a:off x="8763000" y="3581401"/>
            <a:ext cx="1352006" cy="699247"/>
          </a:xfrm>
          <a:prstGeom prst="cloudCallout">
            <a:avLst>
              <a:gd name="adj1" fmla="val -194850"/>
              <a:gd name="adj2" fmla="val 5834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pic>
        <p:nvPicPr>
          <p:cNvPr id="33" name="Picture 17" descr="C:\Documents and Settings\soysalom\Local Settings\Temporary Internet Files\Content.IE5\9VHKEHFL\MCj04280910000[1].wmf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55727" y="3774142"/>
            <a:ext cx="764177" cy="524435"/>
          </a:xfrm>
          <a:prstGeom prst="rect">
            <a:avLst/>
          </a:prstGeom>
          <a:noFill/>
        </p:spPr>
      </p:pic>
      <p:pic>
        <p:nvPicPr>
          <p:cNvPr id="34" name="Picture 2" descr="C:\Documents and Settings\soysalom\Local Settings\Temporary Internet Files\Content.IE5\0IAC6DMK\MCj02305750000[1].wmf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0" y="3886201"/>
            <a:ext cx="588100" cy="7167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730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Framework Proposed</a:t>
            </a:r>
            <a:endParaRPr lang="en-US" dirty="0"/>
          </a:p>
        </p:txBody>
      </p:sp>
      <p:sp>
        <p:nvSpPr>
          <p:cNvPr id="407" name="Content Placeholder 40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3C8524-BE6E-4696-A109-ED6E68FE1BB1}" type="slidenum">
              <a:rPr lang="en-US">
                <a:solidFill>
                  <a:prstClr val="black"/>
                </a:solidFill>
                <a:latin typeface="Lucida Sans Unicode"/>
              </a:rPr>
              <a:pPr/>
              <a:t>7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2447" name="Rectangle 39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grpSp>
        <p:nvGrpSpPr>
          <p:cNvPr id="3" name="Group 1"/>
          <p:cNvGrpSpPr>
            <a:grpSpLocks noChangeAspect="1"/>
          </p:cNvGrpSpPr>
          <p:nvPr/>
        </p:nvGrpSpPr>
        <p:grpSpPr bwMode="auto">
          <a:xfrm>
            <a:off x="1676400" y="685801"/>
            <a:ext cx="8801100" cy="5992813"/>
            <a:chOff x="1512" y="1891"/>
            <a:chExt cx="9180" cy="6798"/>
          </a:xfrm>
        </p:grpSpPr>
        <p:sp>
          <p:nvSpPr>
            <p:cNvPr id="2446" name="AutoShape 398"/>
            <p:cNvSpPr>
              <a:spLocks noChangeAspect="1" noChangeArrowheads="1" noTextEdit="1"/>
            </p:cNvSpPr>
            <p:nvPr/>
          </p:nvSpPr>
          <p:spPr bwMode="auto">
            <a:xfrm>
              <a:off x="1512" y="1891"/>
              <a:ext cx="9180" cy="6798"/>
            </a:xfrm>
            <a:prstGeom prst="rect">
              <a:avLst/>
            </a:prstGeom>
            <a:gradFill rotWithShape="0">
              <a:gsLst>
                <a:gs pos="0">
                  <a:srgbClr val="92CDDC"/>
                </a:gs>
                <a:gs pos="50000">
                  <a:srgbClr val="DAEEF3"/>
                </a:gs>
                <a:gs pos="100000">
                  <a:srgbClr val="92CDDC"/>
                </a:gs>
              </a:gsLst>
              <a:lin ang="18900000" scaled="1"/>
            </a:gradFill>
            <a:ln w="12700">
              <a:solidFill>
                <a:srgbClr val="92CDDC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2445" name="Rectangle 397"/>
            <p:cNvSpPr>
              <a:spLocks noChangeArrowheads="1"/>
            </p:cNvSpPr>
            <p:nvPr/>
          </p:nvSpPr>
          <p:spPr bwMode="auto">
            <a:xfrm>
              <a:off x="4776" y="2129"/>
              <a:ext cx="2160" cy="115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 type="none" w="sm" len="sm"/>
            </a:ln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2444" name="AutoShape 396"/>
            <p:cNvSpPr>
              <a:spLocks noChangeArrowheads="1"/>
            </p:cNvSpPr>
            <p:nvPr/>
          </p:nvSpPr>
          <p:spPr bwMode="auto">
            <a:xfrm rot="10800000">
              <a:off x="4145" y="2706"/>
              <a:ext cx="448" cy="252"/>
            </a:xfrm>
            <a:prstGeom prst="rightArrow">
              <a:avLst>
                <a:gd name="adj1" fmla="val 50000"/>
                <a:gd name="adj2" fmla="val 44444"/>
              </a:avLst>
            </a:prstGeom>
            <a:gradFill rotWithShape="0">
              <a:gsLst>
                <a:gs pos="0">
                  <a:srgbClr val="D99594"/>
                </a:gs>
                <a:gs pos="50000">
                  <a:srgbClr val="C0504D"/>
                </a:gs>
                <a:gs pos="100000">
                  <a:srgbClr val="D99594"/>
                </a:gs>
              </a:gsLst>
              <a:lin ang="5400000" scaled="1"/>
            </a:gradFill>
            <a:ln w="12700">
              <a:solidFill>
                <a:srgbClr val="C0504D"/>
              </a:solidFill>
              <a:miter lim="800000"/>
              <a:headEnd/>
              <a:tailEnd type="none" w="sm" len="sm"/>
            </a:ln>
            <a:effectLst>
              <a:outerShdw dist="28398" dir="3806097" algn="ctr" rotWithShape="0">
                <a:srgbClr val="622423"/>
              </a:outerShdw>
            </a:effectLst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2443" name="AutoShape 395"/>
            <p:cNvSpPr>
              <a:spLocks noChangeArrowheads="1"/>
            </p:cNvSpPr>
            <p:nvPr/>
          </p:nvSpPr>
          <p:spPr bwMode="auto">
            <a:xfrm rot="10800000">
              <a:off x="7576" y="7497"/>
              <a:ext cx="448" cy="252"/>
            </a:xfrm>
            <a:prstGeom prst="rightArrow">
              <a:avLst>
                <a:gd name="adj1" fmla="val 50000"/>
                <a:gd name="adj2" fmla="val 44444"/>
              </a:avLst>
            </a:prstGeom>
            <a:gradFill rotWithShape="0">
              <a:gsLst>
                <a:gs pos="0">
                  <a:srgbClr val="D99594"/>
                </a:gs>
                <a:gs pos="50000">
                  <a:srgbClr val="C0504D"/>
                </a:gs>
                <a:gs pos="100000">
                  <a:srgbClr val="D99594"/>
                </a:gs>
              </a:gsLst>
              <a:lin ang="5400000" scaled="1"/>
            </a:gradFill>
            <a:ln w="12700">
              <a:solidFill>
                <a:srgbClr val="C0504D"/>
              </a:solidFill>
              <a:miter lim="800000"/>
              <a:headEnd/>
              <a:tailEnd type="none" w="sm" len="sm"/>
            </a:ln>
            <a:effectLst>
              <a:outerShdw dist="28398" dir="3806097" algn="ctr" rotWithShape="0">
                <a:srgbClr val="622423"/>
              </a:outerShdw>
            </a:effectLst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2442" name="AutoShape 394"/>
            <p:cNvSpPr>
              <a:spLocks noChangeArrowheads="1"/>
            </p:cNvSpPr>
            <p:nvPr/>
          </p:nvSpPr>
          <p:spPr bwMode="auto">
            <a:xfrm>
              <a:off x="4058" y="5107"/>
              <a:ext cx="448" cy="252"/>
            </a:xfrm>
            <a:prstGeom prst="rightArrow">
              <a:avLst>
                <a:gd name="adj1" fmla="val 50000"/>
                <a:gd name="adj2" fmla="val 44444"/>
              </a:avLst>
            </a:prstGeom>
            <a:gradFill rotWithShape="0">
              <a:gsLst>
                <a:gs pos="0">
                  <a:srgbClr val="FABF8F"/>
                </a:gs>
                <a:gs pos="50000">
                  <a:srgbClr val="F79646"/>
                </a:gs>
                <a:gs pos="100000">
                  <a:srgbClr val="FABF8F"/>
                </a:gs>
              </a:gsLst>
              <a:lin ang="5400000" scaled="1"/>
            </a:gradFill>
            <a:ln w="12700">
              <a:solidFill>
                <a:srgbClr val="F79646"/>
              </a:solidFill>
              <a:miter lim="800000"/>
              <a:headEnd/>
              <a:tailEnd type="none" w="sm" len="sm"/>
            </a:ln>
            <a:effectLst>
              <a:outerShdw dist="28398" dir="3806097" algn="ctr" rotWithShape="0">
                <a:srgbClr val="974706"/>
              </a:outerShdw>
            </a:effectLst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2441" name="Text Box 393"/>
            <p:cNvSpPr txBox="1">
              <a:spLocks noChangeArrowheads="1"/>
            </p:cNvSpPr>
            <p:nvPr/>
          </p:nvSpPr>
          <p:spPr bwMode="auto">
            <a:xfrm>
              <a:off x="7773" y="3281"/>
              <a:ext cx="2160" cy="504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 type="none" w="sm" len="sm"/>
            </a:ln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>
                  <a:solidFill>
                    <a:prstClr val="black"/>
                  </a:solidFill>
                  <a:latin typeface="Arial" pitchFamily="34" charset="0"/>
                  <a:ea typeface="Times New Roman" pitchFamily="18" charset="0"/>
                </a:rPr>
                <a:t>Image Data Retrieval</a:t>
              </a: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grpSp>
          <p:nvGrpSpPr>
            <p:cNvPr id="6" name="Group 365"/>
            <p:cNvGrpSpPr>
              <a:grpSpLocks/>
            </p:cNvGrpSpPr>
            <p:nvPr/>
          </p:nvGrpSpPr>
          <p:grpSpPr bwMode="auto">
            <a:xfrm>
              <a:off x="7506" y="2176"/>
              <a:ext cx="216" cy="459"/>
              <a:chOff x="3807" y="2143"/>
              <a:chExt cx="216" cy="459"/>
            </a:xfrm>
          </p:grpSpPr>
          <p:pic>
            <p:nvPicPr>
              <p:cNvPr id="2440" name="Picture 392">
                <a:hlinkClick r:id="rId2"/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-2744"/>
              <a:stretch>
                <a:fillRect/>
              </a:stretch>
            </p:blipFill>
            <p:spPr bwMode="auto">
              <a:xfrm rot="5400000">
                <a:off x="3808" y="2143"/>
                <a:ext cx="215" cy="215"/>
              </a:xfrm>
              <a:prstGeom prst="rect">
                <a:avLst/>
              </a:prstGeom>
              <a:noFill/>
              <a:ln w="9525">
                <a:solidFill>
                  <a:srgbClr val="CCFFCC"/>
                </a:solidFill>
                <a:miter lim="800000"/>
                <a:headEnd/>
                <a:tailEnd/>
              </a:ln>
            </p:spPr>
          </p:pic>
          <p:grpSp>
            <p:nvGrpSpPr>
              <p:cNvPr id="7" name="Group 366"/>
              <p:cNvGrpSpPr>
                <a:grpSpLocks/>
              </p:cNvGrpSpPr>
              <p:nvPr/>
            </p:nvGrpSpPr>
            <p:grpSpPr bwMode="auto">
              <a:xfrm>
                <a:off x="3807" y="2373"/>
                <a:ext cx="189" cy="229"/>
                <a:chOff x="8434" y="4070"/>
                <a:chExt cx="2000" cy="2350"/>
              </a:xfrm>
            </p:grpSpPr>
            <p:sp>
              <p:nvSpPr>
                <p:cNvPr id="2439" name="Freeform 391"/>
                <p:cNvSpPr>
                  <a:spLocks/>
                </p:cNvSpPr>
                <p:nvPr/>
              </p:nvSpPr>
              <p:spPr bwMode="auto">
                <a:xfrm>
                  <a:off x="8454" y="4300"/>
                  <a:ext cx="1960" cy="2100"/>
                </a:xfrm>
                <a:custGeom>
                  <a:avLst/>
                  <a:gdLst/>
                  <a:ahLst/>
                  <a:cxnLst>
                    <a:cxn ang="0">
                      <a:pos x="1460" y="60"/>
                    </a:cxn>
                    <a:cxn ang="0">
                      <a:pos x="1460" y="0"/>
                    </a:cxn>
                    <a:cxn ang="0">
                      <a:pos x="560" y="0"/>
                    </a:cxn>
                    <a:cxn ang="0">
                      <a:pos x="560" y="20"/>
                    </a:cxn>
                    <a:cxn ang="0">
                      <a:pos x="200" y="20"/>
                    </a:cxn>
                    <a:cxn ang="0">
                      <a:pos x="2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5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2040"/>
                    </a:cxn>
                    <a:cxn ang="0">
                      <a:pos x="0" y="2040"/>
                    </a:cxn>
                    <a:cxn ang="0">
                      <a:pos x="0" y="2050"/>
                    </a:cxn>
                    <a:cxn ang="0">
                      <a:pos x="5" y="2070"/>
                    </a:cxn>
                    <a:cxn ang="0">
                      <a:pos x="15" y="2080"/>
                    </a:cxn>
                    <a:cxn ang="0">
                      <a:pos x="25" y="2090"/>
                    </a:cxn>
                    <a:cxn ang="0">
                      <a:pos x="40" y="2095"/>
                    </a:cxn>
                    <a:cxn ang="0">
                      <a:pos x="60" y="2100"/>
                    </a:cxn>
                    <a:cxn ang="0">
                      <a:pos x="200" y="2100"/>
                    </a:cxn>
                    <a:cxn ang="0">
                      <a:pos x="200" y="2080"/>
                    </a:cxn>
                    <a:cxn ang="0">
                      <a:pos x="1760" y="2080"/>
                    </a:cxn>
                    <a:cxn ang="0">
                      <a:pos x="1760" y="2100"/>
                    </a:cxn>
                    <a:cxn ang="0">
                      <a:pos x="1900" y="2100"/>
                    </a:cxn>
                    <a:cxn ang="0">
                      <a:pos x="1900" y="2100"/>
                    </a:cxn>
                    <a:cxn ang="0">
                      <a:pos x="1910" y="2100"/>
                    </a:cxn>
                    <a:cxn ang="0">
                      <a:pos x="1930" y="2090"/>
                    </a:cxn>
                    <a:cxn ang="0">
                      <a:pos x="1940" y="2085"/>
                    </a:cxn>
                    <a:cxn ang="0">
                      <a:pos x="1950" y="2075"/>
                    </a:cxn>
                    <a:cxn ang="0">
                      <a:pos x="1955" y="2060"/>
                    </a:cxn>
                    <a:cxn ang="0">
                      <a:pos x="1960" y="2040"/>
                    </a:cxn>
                    <a:cxn ang="0">
                      <a:pos x="1960" y="120"/>
                    </a:cxn>
                    <a:cxn ang="0">
                      <a:pos x="1840" y="0"/>
                    </a:cxn>
                    <a:cxn ang="0">
                      <a:pos x="1580" y="0"/>
                    </a:cxn>
                    <a:cxn ang="0">
                      <a:pos x="1520" y="60"/>
                    </a:cxn>
                    <a:cxn ang="0">
                      <a:pos x="1460" y="60"/>
                    </a:cxn>
                  </a:cxnLst>
                  <a:rect l="0" t="0" r="r" b="b"/>
                  <a:pathLst>
                    <a:path w="1960" h="2100">
                      <a:moveTo>
                        <a:pt x="1460" y="60"/>
                      </a:moveTo>
                      <a:lnTo>
                        <a:pt x="1460" y="0"/>
                      </a:lnTo>
                      <a:lnTo>
                        <a:pt x="560" y="0"/>
                      </a:lnTo>
                      <a:lnTo>
                        <a:pt x="560" y="20"/>
                      </a:lnTo>
                      <a:lnTo>
                        <a:pt x="200" y="20"/>
                      </a:lnTo>
                      <a:lnTo>
                        <a:pt x="2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5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2040"/>
                      </a:lnTo>
                      <a:lnTo>
                        <a:pt x="0" y="2050"/>
                      </a:lnTo>
                      <a:lnTo>
                        <a:pt x="5" y="2070"/>
                      </a:lnTo>
                      <a:lnTo>
                        <a:pt x="15" y="2080"/>
                      </a:lnTo>
                      <a:lnTo>
                        <a:pt x="25" y="2090"/>
                      </a:lnTo>
                      <a:lnTo>
                        <a:pt x="40" y="2095"/>
                      </a:lnTo>
                      <a:lnTo>
                        <a:pt x="60" y="2100"/>
                      </a:lnTo>
                      <a:lnTo>
                        <a:pt x="200" y="2100"/>
                      </a:lnTo>
                      <a:lnTo>
                        <a:pt x="200" y="2080"/>
                      </a:lnTo>
                      <a:lnTo>
                        <a:pt x="1760" y="2080"/>
                      </a:lnTo>
                      <a:lnTo>
                        <a:pt x="1760" y="2100"/>
                      </a:lnTo>
                      <a:lnTo>
                        <a:pt x="1900" y="2100"/>
                      </a:lnTo>
                      <a:lnTo>
                        <a:pt x="1910" y="2100"/>
                      </a:lnTo>
                      <a:lnTo>
                        <a:pt x="1930" y="2090"/>
                      </a:lnTo>
                      <a:lnTo>
                        <a:pt x="1940" y="2085"/>
                      </a:lnTo>
                      <a:lnTo>
                        <a:pt x="1950" y="2075"/>
                      </a:lnTo>
                      <a:lnTo>
                        <a:pt x="1955" y="2060"/>
                      </a:lnTo>
                      <a:lnTo>
                        <a:pt x="1960" y="2040"/>
                      </a:lnTo>
                      <a:lnTo>
                        <a:pt x="1960" y="120"/>
                      </a:lnTo>
                      <a:lnTo>
                        <a:pt x="1840" y="0"/>
                      </a:lnTo>
                      <a:lnTo>
                        <a:pt x="1580" y="0"/>
                      </a:lnTo>
                      <a:lnTo>
                        <a:pt x="1520" y="60"/>
                      </a:lnTo>
                      <a:lnTo>
                        <a:pt x="1460" y="6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38" name="Freeform 390"/>
                <p:cNvSpPr>
                  <a:spLocks/>
                </p:cNvSpPr>
                <p:nvPr/>
              </p:nvSpPr>
              <p:spPr bwMode="auto">
                <a:xfrm>
                  <a:off x="8454" y="4300"/>
                  <a:ext cx="1960" cy="2100"/>
                </a:xfrm>
                <a:custGeom>
                  <a:avLst/>
                  <a:gdLst/>
                  <a:ahLst/>
                  <a:cxnLst>
                    <a:cxn ang="0">
                      <a:pos x="1460" y="60"/>
                    </a:cxn>
                    <a:cxn ang="0">
                      <a:pos x="1460" y="0"/>
                    </a:cxn>
                    <a:cxn ang="0">
                      <a:pos x="560" y="0"/>
                    </a:cxn>
                    <a:cxn ang="0">
                      <a:pos x="560" y="20"/>
                    </a:cxn>
                    <a:cxn ang="0">
                      <a:pos x="200" y="20"/>
                    </a:cxn>
                    <a:cxn ang="0">
                      <a:pos x="2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5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2040"/>
                    </a:cxn>
                    <a:cxn ang="0">
                      <a:pos x="0" y="2040"/>
                    </a:cxn>
                    <a:cxn ang="0">
                      <a:pos x="0" y="2050"/>
                    </a:cxn>
                    <a:cxn ang="0">
                      <a:pos x="5" y="2070"/>
                    </a:cxn>
                    <a:cxn ang="0">
                      <a:pos x="15" y="2080"/>
                    </a:cxn>
                    <a:cxn ang="0">
                      <a:pos x="25" y="2090"/>
                    </a:cxn>
                    <a:cxn ang="0">
                      <a:pos x="40" y="2095"/>
                    </a:cxn>
                    <a:cxn ang="0">
                      <a:pos x="60" y="2100"/>
                    </a:cxn>
                    <a:cxn ang="0">
                      <a:pos x="200" y="2100"/>
                    </a:cxn>
                    <a:cxn ang="0">
                      <a:pos x="200" y="2080"/>
                    </a:cxn>
                    <a:cxn ang="0">
                      <a:pos x="1760" y="2080"/>
                    </a:cxn>
                    <a:cxn ang="0">
                      <a:pos x="1760" y="2100"/>
                    </a:cxn>
                    <a:cxn ang="0">
                      <a:pos x="1900" y="2100"/>
                    </a:cxn>
                    <a:cxn ang="0">
                      <a:pos x="1900" y="2100"/>
                    </a:cxn>
                    <a:cxn ang="0">
                      <a:pos x="1910" y="2100"/>
                    </a:cxn>
                    <a:cxn ang="0">
                      <a:pos x="1930" y="2090"/>
                    </a:cxn>
                    <a:cxn ang="0">
                      <a:pos x="1940" y="2085"/>
                    </a:cxn>
                    <a:cxn ang="0">
                      <a:pos x="1950" y="2075"/>
                    </a:cxn>
                    <a:cxn ang="0">
                      <a:pos x="1955" y="2060"/>
                    </a:cxn>
                    <a:cxn ang="0">
                      <a:pos x="1960" y="2040"/>
                    </a:cxn>
                    <a:cxn ang="0">
                      <a:pos x="1960" y="120"/>
                    </a:cxn>
                    <a:cxn ang="0">
                      <a:pos x="1840" y="0"/>
                    </a:cxn>
                    <a:cxn ang="0">
                      <a:pos x="1580" y="0"/>
                    </a:cxn>
                    <a:cxn ang="0">
                      <a:pos x="1520" y="60"/>
                    </a:cxn>
                    <a:cxn ang="0">
                      <a:pos x="1460" y="60"/>
                    </a:cxn>
                  </a:cxnLst>
                  <a:rect l="0" t="0" r="r" b="b"/>
                  <a:pathLst>
                    <a:path w="1960" h="2100">
                      <a:moveTo>
                        <a:pt x="1460" y="60"/>
                      </a:moveTo>
                      <a:lnTo>
                        <a:pt x="1460" y="0"/>
                      </a:lnTo>
                      <a:lnTo>
                        <a:pt x="560" y="0"/>
                      </a:lnTo>
                      <a:lnTo>
                        <a:pt x="560" y="20"/>
                      </a:lnTo>
                      <a:lnTo>
                        <a:pt x="200" y="20"/>
                      </a:lnTo>
                      <a:lnTo>
                        <a:pt x="2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5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2040"/>
                      </a:lnTo>
                      <a:lnTo>
                        <a:pt x="0" y="2050"/>
                      </a:lnTo>
                      <a:lnTo>
                        <a:pt x="5" y="2070"/>
                      </a:lnTo>
                      <a:lnTo>
                        <a:pt x="15" y="2080"/>
                      </a:lnTo>
                      <a:lnTo>
                        <a:pt x="25" y="2090"/>
                      </a:lnTo>
                      <a:lnTo>
                        <a:pt x="40" y="2095"/>
                      </a:lnTo>
                      <a:lnTo>
                        <a:pt x="60" y="2100"/>
                      </a:lnTo>
                      <a:lnTo>
                        <a:pt x="200" y="2100"/>
                      </a:lnTo>
                      <a:lnTo>
                        <a:pt x="200" y="2080"/>
                      </a:lnTo>
                      <a:lnTo>
                        <a:pt x="1760" y="2080"/>
                      </a:lnTo>
                      <a:lnTo>
                        <a:pt x="1760" y="2100"/>
                      </a:lnTo>
                      <a:lnTo>
                        <a:pt x="1900" y="2100"/>
                      </a:lnTo>
                      <a:lnTo>
                        <a:pt x="1910" y="2100"/>
                      </a:lnTo>
                      <a:lnTo>
                        <a:pt x="1930" y="2090"/>
                      </a:lnTo>
                      <a:lnTo>
                        <a:pt x="1940" y="2085"/>
                      </a:lnTo>
                      <a:lnTo>
                        <a:pt x="1950" y="2075"/>
                      </a:lnTo>
                      <a:lnTo>
                        <a:pt x="1955" y="2060"/>
                      </a:lnTo>
                      <a:lnTo>
                        <a:pt x="1960" y="2040"/>
                      </a:lnTo>
                      <a:lnTo>
                        <a:pt x="1960" y="120"/>
                      </a:lnTo>
                      <a:lnTo>
                        <a:pt x="1840" y="0"/>
                      </a:lnTo>
                      <a:lnTo>
                        <a:pt x="1580" y="0"/>
                      </a:lnTo>
                      <a:lnTo>
                        <a:pt x="1520" y="60"/>
                      </a:lnTo>
                      <a:lnTo>
                        <a:pt x="1460" y="6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37" name="Freeform 389"/>
                <p:cNvSpPr>
                  <a:spLocks/>
                </p:cNvSpPr>
                <p:nvPr/>
              </p:nvSpPr>
              <p:spPr bwMode="auto">
                <a:xfrm>
                  <a:off x="8499" y="4345"/>
                  <a:ext cx="1870" cy="2010"/>
                </a:xfrm>
                <a:custGeom>
                  <a:avLst/>
                  <a:gdLst/>
                  <a:ahLst/>
                  <a:cxnLst>
                    <a:cxn ang="0">
                      <a:pos x="1775" y="0"/>
                    </a:cxn>
                    <a:cxn ang="0">
                      <a:pos x="1775" y="0"/>
                    </a:cxn>
                    <a:cxn ang="0">
                      <a:pos x="1870" y="95"/>
                    </a:cxn>
                    <a:cxn ang="0">
                      <a:pos x="1870" y="95"/>
                    </a:cxn>
                    <a:cxn ang="0">
                      <a:pos x="1870" y="1995"/>
                    </a:cxn>
                    <a:cxn ang="0">
                      <a:pos x="1870" y="1995"/>
                    </a:cxn>
                    <a:cxn ang="0">
                      <a:pos x="1870" y="2005"/>
                    </a:cxn>
                    <a:cxn ang="0">
                      <a:pos x="1865" y="2010"/>
                    </a:cxn>
                    <a:cxn ang="0">
                      <a:pos x="1855" y="2010"/>
                    </a:cxn>
                    <a:cxn ang="0">
                      <a:pos x="1855" y="2010"/>
                    </a:cxn>
                    <a:cxn ang="0">
                      <a:pos x="1760" y="2010"/>
                    </a:cxn>
                    <a:cxn ang="0">
                      <a:pos x="1760" y="2010"/>
                    </a:cxn>
                    <a:cxn ang="0">
                      <a:pos x="1760" y="1990"/>
                    </a:cxn>
                    <a:cxn ang="0">
                      <a:pos x="110" y="1990"/>
                    </a:cxn>
                    <a:cxn ang="0">
                      <a:pos x="110" y="1990"/>
                    </a:cxn>
                    <a:cxn ang="0">
                      <a:pos x="110" y="2010"/>
                    </a:cxn>
                    <a:cxn ang="0">
                      <a:pos x="110" y="2010"/>
                    </a:cxn>
                    <a:cxn ang="0">
                      <a:pos x="15" y="2010"/>
                    </a:cxn>
                    <a:cxn ang="0">
                      <a:pos x="15" y="2010"/>
                    </a:cxn>
                    <a:cxn ang="0">
                      <a:pos x="5" y="2010"/>
                    </a:cxn>
                    <a:cxn ang="0">
                      <a:pos x="0" y="2005"/>
                    </a:cxn>
                    <a:cxn ang="0">
                      <a:pos x="0" y="1995"/>
                    </a:cxn>
                    <a:cxn ang="0">
                      <a:pos x="0" y="15"/>
                    </a:cxn>
                    <a:cxn ang="0">
                      <a:pos x="0" y="15"/>
                    </a:cxn>
                    <a:cxn ang="0">
                      <a:pos x="0" y="5"/>
                    </a:cxn>
                    <a:cxn ang="0">
                      <a:pos x="5" y="0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110" y="0"/>
                    </a:cxn>
                    <a:cxn ang="0">
                      <a:pos x="110" y="0"/>
                    </a:cxn>
                    <a:cxn ang="0">
                      <a:pos x="110" y="20"/>
                    </a:cxn>
                    <a:cxn ang="0">
                      <a:pos x="560" y="20"/>
                    </a:cxn>
                    <a:cxn ang="0">
                      <a:pos x="560" y="20"/>
                    </a:cxn>
                    <a:cxn ang="0">
                      <a:pos x="560" y="0"/>
                    </a:cxn>
                    <a:cxn ang="0">
                      <a:pos x="560" y="0"/>
                    </a:cxn>
                    <a:cxn ang="0">
                      <a:pos x="1370" y="0"/>
                    </a:cxn>
                    <a:cxn ang="0">
                      <a:pos x="1370" y="0"/>
                    </a:cxn>
                    <a:cxn ang="0">
                      <a:pos x="1370" y="15"/>
                    </a:cxn>
                    <a:cxn ang="0">
                      <a:pos x="1370" y="15"/>
                    </a:cxn>
                    <a:cxn ang="0">
                      <a:pos x="1415" y="15"/>
                    </a:cxn>
                    <a:cxn ang="0">
                      <a:pos x="1415" y="15"/>
                    </a:cxn>
                    <a:cxn ang="0">
                      <a:pos x="1415" y="60"/>
                    </a:cxn>
                    <a:cxn ang="0">
                      <a:pos x="1495" y="60"/>
                    </a:cxn>
                    <a:cxn ang="0">
                      <a:pos x="1495" y="60"/>
                    </a:cxn>
                    <a:cxn ang="0">
                      <a:pos x="1555" y="0"/>
                    </a:cxn>
                    <a:cxn ang="0">
                      <a:pos x="1555" y="0"/>
                    </a:cxn>
                    <a:cxn ang="0">
                      <a:pos x="1775" y="0"/>
                    </a:cxn>
                    <a:cxn ang="0">
                      <a:pos x="1775" y="0"/>
                    </a:cxn>
                  </a:cxnLst>
                  <a:rect l="0" t="0" r="r" b="b"/>
                  <a:pathLst>
                    <a:path w="1870" h="2010">
                      <a:moveTo>
                        <a:pt x="1775" y="0"/>
                      </a:moveTo>
                      <a:lnTo>
                        <a:pt x="1775" y="0"/>
                      </a:lnTo>
                      <a:lnTo>
                        <a:pt x="1870" y="95"/>
                      </a:lnTo>
                      <a:lnTo>
                        <a:pt x="1870" y="1995"/>
                      </a:lnTo>
                      <a:lnTo>
                        <a:pt x="1870" y="2005"/>
                      </a:lnTo>
                      <a:lnTo>
                        <a:pt x="1865" y="2010"/>
                      </a:lnTo>
                      <a:lnTo>
                        <a:pt x="1855" y="2010"/>
                      </a:lnTo>
                      <a:lnTo>
                        <a:pt x="1760" y="2010"/>
                      </a:lnTo>
                      <a:lnTo>
                        <a:pt x="1760" y="1990"/>
                      </a:lnTo>
                      <a:lnTo>
                        <a:pt x="110" y="1990"/>
                      </a:lnTo>
                      <a:lnTo>
                        <a:pt x="110" y="2010"/>
                      </a:lnTo>
                      <a:lnTo>
                        <a:pt x="15" y="2010"/>
                      </a:lnTo>
                      <a:lnTo>
                        <a:pt x="5" y="2010"/>
                      </a:lnTo>
                      <a:lnTo>
                        <a:pt x="0" y="2005"/>
                      </a:lnTo>
                      <a:lnTo>
                        <a:pt x="0" y="1995"/>
                      </a:lnTo>
                      <a:lnTo>
                        <a:pt x="0" y="15"/>
                      </a:lnTo>
                      <a:lnTo>
                        <a:pt x="0" y="5"/>
                      </a:lnTo>
                      <a:lnTo>
                        <a:pt x="5" y="0"/>
                      </a:lnTo>
                      <a:lnTo>
                        <a:pt x="15" y="0"/>
                      </a:lnTo>
                      <a:lnTo>
                        <a:pt x="110" y="0"/>
                      </a:lnTo>
                      <a:lnTo>
                        <a:pt x="110" y="20"/>
                      </a:lnTo>
                      <a:lnTo>
                        <a:pt x="560" y="20"/>
                      </a:lnTo>
                      <a:lnTo>
                        <a:pt x="560" y="0"/>
                      </a:lnTo>
                      <a:lnTo>
                        <a:pt x="1370" y="0"/>
                      </a:lnTo>
                      <a:lnTo>
                        <a:pt x="1370" y="15"/>
                      </a:lnTo>
                      <a:lnTo>
                        <a:pt x="1415" y="15"/>
                      </a:lnTo>
                      <a:lnTo>
                        <a:pt x="1415" y="60"/>
                      </a:lnTo>
                      <a:lnTo>
                        <a:pt x="1495" y="60"/>
                      </a:lnTo>
                      <a:lnTo>
                        <a:pt x="1555" y="0"/>
                      </a:lnTo>
                      <a:lnTo>
                        <a:pt x="1775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36" name="Freeform 388"/>
                <p:cNvSpPr>
                  <a:spLocks/>
                </p:cNvSpPr>
                <p:nvPr/>
              </p:nvSpPr>
              <p:spPr bwMode="auto">
                <a:xfrm>
                  <a:off x="8609" y="5275"/>
                  <a:ext cx="1650" cy="1105"/>
                </a:xfrm>
                <a:custGeom>
                  <a:avLst/>
                  <a:gdLst/>
                  <a:ahLst/>
                  <a:cxnLst>
                    <a:cxn ang="0">
                      <a:pos x="105" y="0"/>
                    </a:cxn>
                    <a:cxn ang="0">
                      <a:pos x="105" y="0"/>
                    </a:cxn>
                    <a:cxn ang="0">
                      <a:pos x="80" y="5"/>
                    </a:cxn>
                    <a:cxn ang="0">
                      <a:pos x="55" y="10"/>
                    </a:cxn>
                    <a:cxn ang="0">
                      <a:pos x="40" y="20"/>
                    </a:cxn>
                    <a:cxn ang="0">
                      <a:pos x="25" y="35"/>
                    </a:cxn>
                    <a:cxn ang="0">
                      <a:pos x="15" y="55"/>
                    </a:cxn>
                    <a:cxn ang="0">
                      <a:pos x="5" y="70"/>
                    </a:cxn>
                    <a:cxn ang="0">
                      <a:pos x="0" y="105"/>
                    </a:cxn>
                    <a:cxn ang="0">
                      <a:pos x="0" y="1080"/>
                    </a:cxn>
                    <a:cxn ang="0">
                      <a:pos x="25" y="1105"/>
                    </a:cxn>
                    <a:cxn ang="0">
                      <a:pos x="90" y="1105"/>
                    </a:cxn>
                    <a:cxn ang="0">
                      <a:pos x="90" y="105"/>
                    </a:cxn>
                    <a:cxn ang="0">
                      <a:pos x="90" y="105"/>
                    </a:cxn>
                    <a:cxn ang="0">
                      <a:pos x="90" y="95"/>
                    </a:cxn>
                    <a:cxn ang="0">
                      <a:pos x="95" y="90"/>
                    </a:cxn>
                    <a:cxn ang="0">
                      <a:pos x="105" y="90"/>
                    </a:cxn>
                    <a:cxn ang="0">
                      <a:pos x="1545" y="90"/>
                    </a:cxn>
                    <a:cxn ang="0">
                      <a:pos x="1545" y="90"/>
                    </a:cxn>
                    <a:cxn ang="0">
                      <a:pos x="1555" y="90"/>
                    </a:cxn>
                    <a:cxn ang="0">
                      <a:pos x="1560" y="95"/>
                    </a:cxn>
                    <a:cxn ang="0">
                      <a:pos x="1560" y="105"/>
                    </a:cxn>
                    <a:cxn ang="0">
                      <a:pos x="1560" y="1105"/>
                    </a:cxn>
                    <a:cxn ang="0">
                      <a:pos x="1625" y="1105"/>
                    </a:cxn>
                    <a:cxn ang="0">
                      <a:pos x="1650" y="1080"/>
                    </a:cxn>
                    <a:cxn ang="0">
                      <a:pos x="1650" y="105"/>
                    </a:cxn>
                    <a:cxn ang="0">
                      <a:pos x="1650" y="105"/>
                    </a:cxn>
                    <a:cxn ang="0">
                      <a:pos x="1645" y="80"/>
                    </a:cxn>
                    <a:cxn ang="0">
                      <a:pos x="1640" y="55"/>
                    </a:cxn>
                    <a:cxn ang="0">
                      <a:pos x="1630" y="40"/>
                    </a:cxn>
                    <a:cxn ang="0">
                      <a:pos x="1615" y="25"/>
                    </a:cxn>
                    <a:cxn ang="0">
                      <a:pos x="1595" y="15"/>
                    </a:cxn>
                    <a:cxn ang="0">
                      <a:pos x="1580" y="5"/>
                    </a:cxn>
                    <a:cxn ang="0">
                      <a:pos x="1545" y="0"/>
                    </a:cxn>
                    <a:cxn ang="0">
                      <a:pos x="105" y="0"/>
                    </a:cxn>
                  </a:cxnLst>
                  <a:rect l="0" t="0" r="r" b="b"/>
                  <a:pathLst>
                    <a:path w="1650" h="1105">
                      <a:moveTo>
                        <a:pt x="105" y="0"/>
                      </a:moveTo>
                      <a:lnTo>
                        <a:pt x="105" y="0"/>
                      </a:lnTo>
                      <a:lnTo>
                        <a:pt x="80" y="5"/>
                      </a:lnTo>
                      <a:lnTo>
                        <a:pt x="55" y="10"/>
                      </a:lnTo>
                      <a:lnTo>
                        <a:pt x="40" y="20"/>
                      </a:lnTo>
                      <a:lnTo>
                        <a:pt x="25" y="35"/>
                      </a:lnTo>
                      <a:lnTo>
                        <a:pt x="15" y="55"/>
                      </a:lnTo>
                      <a:lnTo>
                        <a:pt x="5" y="70"/>
                      </a:lnTo>
                      <a:lnTo>
                        <a:pt x="0" y="105"/>
                      </a:lnTo>
                      <a:lnTo>
                        <a:pt x="0" y="1080"/>
                      </a:lnTo>
                      <a:lnTo>
                        <a:pt x="25" y="1105"/>
                      </a:lnTo>
                      <a:lnTo>
                        <a:pt x="90" y="1105"/>
                      </a:lnTo>
                      <a:lnTo>
                        <a:pt x="90" y="105"/>
                      </a:lnTo>
                      <a:lnTo>
                        <a:pt x="90" y="95"/>
                      </a:lnTo>
                      <a:lnTo>
                        <a:pt x="95" y="90"/>
                      </a:lnTo>
                      <a:lnTo>
                        <a:pt x="105" y="90"/>
                      </a:lnTo>
                      <a:lnTo>
                        <a:pt x="1545" y="90"/>
                      </a:lnTo>
                      <a:lnTo>
                        <a:pt x="1555" y="90"/>
                      </a:lnTo>
                      <a:lnTo>
                        <a:pt x="1560" y="95"/>
                      </a:lnTo>
                      <a:lnTo>
                        <a:pt x="1560" y="105"/>
                      </a:lnTo>
                      <a:lnTo>
                        <a:pt x="1560" y="1105"/>
                      </a:lnTo>
                      <a:lnTo>
                        <a:pt x="1625" y="1105"/>
                      </a:lnTo>
                      <a:lnTo>
                        <a:pt x="1650" y="1080"/>
                      </a:lnTo>
                      <a:lnTo>
                        <a:pt x="1650" y="105"/>
                      </a:lnTo>
                      <a:lnTo>
                        <a:pt x="1645" y="80"/>
                      </a:lnTo>
                      <a:lnTo>
                        <a:pt x="1640" y="55"/>
                      </a:lnTo>
                      <a:lnTo>
                        <a:pt x="1630" y="40"/>
                      </a:lnTo>
                      <a:lnTo>
                        <a:pt x="1615" y="25"/>
                      </a:lnTo>
                      <a:lnTo>
                        <a:pt x="1595" y="15"/>
                      </a:lnTo>
                      <a:lnTo>
                        <a:pt x="1580" y="5"/>
                      </a:lnTo>
                      <a:lnTo>
                        <a:pt x="1545" y="0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rgbClr val="8C8C8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35" name="Freeform 387"/>
                <p:cNvSpPr>
                  <a:spLocks/>
                </p:cNvSpPr>
                <p:nvPr/>
              </p:nvSpPr>
              <p:spPr bwMode="auto">
                <a:xfrm>
                  <a:off x="8609" y="4320"/>
                  <a:ext cx="1350" cy="805"/>
                </a:xfrm>
                <a:custGeom>
                  <a:avLst/>
                  <a:gdLst/>
                  <a:ahLst/>
                  <a:cxnLst>
                    <a:cxn ang="0">
                      <a:pos x="25" y="0"/>
                    </a:cxn>
                    <a:cxn ang="0">
                      <a:pos x="0" y="25"/>
                    </a:cxn>
                    <a:cxn ang="0">
                      <a:pos x="0" y="700"/>
                    </a:cxn>
                    <a:cxn ang="0">
                      <a:pos x="0" y="700"/>
                    </a:cxn>
                    <a:cxn ang="0">
                      <a:pos x="5" y="735"/>
                    </a:cxn>
                    <a:cxn ang="0">
                      <a:pos x="15" y="750"/>
                    </a:cxn>
                    <a:cxn ang="0">
                      <a:pos x="25" y="770"/>
                    </a:cxn>
                    <a:cxn ang="0">
                      <a:pos x="40" y="785"/>
                    </a:cxn>
                    <a:cxn ang="0">
                      <a:pos x="55" y="795"/>
                    </a:cxn>
                    <a:cxn ang="0">
                      <a:pos x="80" y="800"/>
                    </a:cxn>
                    <a:cxn ang="0">
                      <a:pos x="105" y="805"/>
                    </a:cxn>
                    <a:cxn ang="0">
                      <a:pos x="1245" y="805"/>
                    </a:cxn>
                    <a:cxn ang="0">
                      <a:pos x="1245" y="805"/>
                    </a:cxn>
                    <a:cxn ang="0">
                      <a:pos x="1280" y="800"/>
                    </a:cxn>
                    <a:cxn ang="0">
                      <a:pos x="1295" y="790"/>
                    </a:cxn>
                    <a:cxn ang="0">
                      <a:pos x="1315" y="780"/>
                    </a:cxn>
                    <a:cxn ang="0">
                      <a:pos x="1330" y="765"/>
                    </a:cxn>
                    <a:cxn ang="0">
                      <a:pos x="1340" y="750"/>
                    </a:cxn>
                    <a:cxn ang="0">
                      <a:pos x="1345" y="725"/>
                    </a:cxn>
                    <a:cxn ang="0">
                      <a:pos x="1350" y="700"/>
                    </a:cxn>
                    <a:cxn ang="0">
                      <a:pos x="1350" y="85"/>
                    </a:cxn>
                    <a:cxn ang="0">
                      <a:pos x="1325" y="60"/>
                    </a:cxn>
                    <a:cxn ang="0">
                      <a:pos x="1260" y="40"/>
                    </a:cxn>
                    <a:cxn ang="0">
                      <a:pos x="1260" y="700"/>
                    </a:cxn>
                    <a:cxn ang="0">
                      <a:pos x="1260" y="700"/>
                    </a:cxn>
                    <a:cxn ang="0">
                      <a:pos x="1260" y="710"/>
                    </a:cxn>
                    <a:cxn ang="0">
                      <a:pos x="1255" y="715"/>
                    </a:cxn>
                    <a:cxn ang="0">
                      <a:pos x="1245" y="715"/>
                    </a:cxn>
                    <a:cxn ang="0">
                      <a:pos x="105" y="715"/>
                    </a:cxn>
                    <a:cxn ang="0">
                      <a:pos x="105" y="715"/>
                    </a:cxn>
                    <a:cxn ang="0">
                      <a:pos x="95" y="715"/>
                    </a:cxn>
                    <a:cxn ang="0">
                      <a:pos x="90" y="710"/>
                    </a:cxn>
                    <a:cxn ang="0">
                      <a:pos x="90" y="700"/>
                    </a:cxn>
                    <a:cxn ang="0">
                      <a:pos x="90" y="0"/>
                    </a:cxn>
                    <a:cxn ang="0">
                      <a:pos x="25" y="0"/>
                    </a:cxn>
                  </a:cxnLst>
                  <a:rect l="0" t="0" r="r" b="b"/>
                  <a:pathLst>
                    <a:path w="1350" h="805">
                      <a:moveTo>
                        <a:pt x="25" y="0"/>
                      </a:moveTo>
                      <a:lnTo>
                        <a:pt x="0" y="25"/>
                      </a:lnTo>
                      <a:lnTo>
                        <a:pt x="0" y="700"/>
                      </a:lnTo>
                      <a:lnTo>
                        <a:pt x="5" y="735"/>
                      </a:lnTo>
                      <a:lnTo>
                        <a:pt x="15" y="750"/>
                      </a:lnTo>
                      <a:lnTo>
                        <a:pt x="25" y="770"/>
                      </a:lnTo>
                      <a:lnTo>
                        <a:pt x="40" y="785"/>
                      </a:lnTo>
                      <a:lnTo>
                        <a:pt x="55" y="795"/>
                      </a:lnTo>
                      <a:lnTo>
                        <a:pt x="80" y="800"/>
                      </a:lnTo>
                      <a:lnTo>
                        <a:pt x="105" y="805"/>
                      </a:lnTo>
                      <a:lnTo>
                        <a:pt x="1245" y="805"/>
                      </a:lnTo>
                      <a:lnTo>
                        <a:pt x="1280" y="800"/>
                      </a:lnTo>
                      <a:lnTo>
                        <a:pt x="1295" y="790"/>
                      </a:lnTo>
                      <a:lnTo>
                        <a:pt x="1315" y="780"/>
                      </a:lnTo>
                      <a:lnTo>
                        <a:pt x="1330" y="765"/>
                      </a:lnTo>
                      <a:lnTo>
                        <a:pt x="1340" y="750"/>
                      </a:lnTo>
                      <a:lnTo>
                        <a:pt x="1345" y="725"/>
                      </a:lnTo>
                      <a:lnTo>
                        <a:pt x="1350" y="700"/>
                      </a:lnTo>
                      <a:lnTo>
                        <a:pt x="1350" y="85"/>
                      </a:lnTo>
                      <a:lnTo>
                        <a:pt x="1325" y="60"/>
                      </a:lnTo>
                      <a:lnTo>
                        <a:pt x="1260" y="40"/>
                      </a:lnTo>
                      <a:lnTo>
                        <a:pt x="1260" y="700"/>
                      </a:lnTo>
                      <a:lnTo>
                        <a:pt x="1260" y="710"/>
                      </a:lnTo>
                      <a:lnTo>
                        <a:pt x="1255" y="715"/>
                      </a:lnTo>
                      <a:lnTo>
                        <a:pt x="1245" y="715"/>
                      </a:lnTo>
                      <a:lnTo>
                        <a:pt x="105" y="715"/>
                      </a:lnTo>
                      <a:lnTo>
                        <a:pt x="95" y="715"/>
                      </a:lnTo>
                      <a:lnTo>
                        <a:pt x="90" y="710"/>
                      </a:lnTo>
                      <a:lnTo>
                        <a:pt x="90" y="700"/>
                      </a:lnTo>
                      <a:lnTo>
                        <a:pt x="90" y="0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8C8C8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34" name="Freeform 386"/>
                <p:cNvSpPr>
                  <a:spLocks/>
                </p:cNvSpPr>
                <p:nvPr/>
              </p:nvSpPr>
              <p:spPr bwMode="auto">
                <a:xfrm>
                  <a:off x="8884" y="621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33" name="Freeform 385"/>
                <p:cNvSpPr>
                  <a:spLocks/>
                </p:cNvSpPr>
                <p:nvPr/>
              </p:nvSpPr>
              <p:spPr bwMode="auto">
                <a:xfrm>
                  <a:off x="8639" y="5275"/>
                  <a:ext cx="1590" cy="90"/>
                </a:xfrm>
                <a:custGeom>
                  <a:avLst/>
                  <a:gdLst/>
                  <a:ahLst/>
                  <a:cxnLst>
                    <a:cxn ang="0">
                      <a:pos x="1590" y="30"/>
                    </a:cxn>
                    <a:cxn ang="0">
                      <a:pos x="1590" y="30"/>
                    </a:cxn>
                    <a:cxn ang="0">
                      <a:pos x="1570" y="15"/>
                    </a:cxn>
                    <a:cxn ang="0">
                      <a:pos x="1555" y="5"/>
                    </a:cxn>
                    <a:cxn ang="0">
                      <a:pos x="1535" y="0"/>
                    </a:cxn>
                    <a:cxn ang="0">
                      <a:pos x="1515" y="0"/>
                    </a:cxn>
                    <a:cxn ang="0">
                      <a:pos x="75" y="0"/>
                    </a:cxn>
                    <a:cxn ang="0">
                      <a:pos x="75" y="0"/>
                    </a:cxn>
                    <a:cxn ang="0">
                      <a:pos x="50" y="0"/>
                    </a:cxn>
                    <a:cxn ang="0">
                      <a:pos x="30" y="10"/>
                    </a:cxn>
                    <a:cxn ang="0">
                      <a:pos x="15" y="20"/>
                    </a:cxn>
                    <a:cxn ang="0">
                      <a:pos x="0" y="30"/>
                    </a:cxn>
                    <a:cxn ang="0">
                      <a:pos x="75" y="90"/>
                    </a:cxn>
                    <a:cxn ang="0">
                      <a:pos x="1515" y="90"/>
                    </a:cxn>
                    <a:cxn ang="0">
                      <a:pos x="1590" y="30"/>
                    </a:cxn>
                  </a:cxnLst>
                  <a:rect l="0" t="0" r="r" b="b"/>
                  <a:pathLst>
                    <a:path w="1590" h="90">
                      <a:moveTo>
                        <a:pt x="1590" y="30"/>
                      </a:moveTo>
                      <a:lnTo>
                        <a:pt x="1590" y="30"/>
                      </a:lnTo>
                      <a:lnTo>
                        <a:pt x="1570" y="15"/>
                      </a:lnTo>
                      <a:lnTo>
                        <a:pt x="1555" y="5"/>
                      </a:lnTo>
                      <a:lnTo>
                        <a:pt x="1535" y="0"/>
                      </a:lnTo>
                      <a:lnTo>
                        <a:pt x="1515" y="0"/>
                      </a:lnTo>
                      <a:lnTo>
                        <a:pt x="75" y="0"/>
                      </a:lnTo>
                      <a:lnTo>
                        <a:pt x="50" y="0"/>
                      </a:lnTo>
                      <a:lnTo>
                        <a:pt x="30" y="10"/>
                      </a:lnTo>
                      <a:lnTo>
                        <a:pt x="15" y="20"/>
                      </a:lnTo>
                      <a:lnTo>
                        <a:pt x="0" y="30"/>
                      </a:lnTo>
                      <a:lnTo>
                        <a:pt x="75" y="90"/>
                      </a:lnTo>
                      <a:lnTo>
                        <a:pt x="1515" y="90"/>
                      </a:lnTo>
                      <a:lnTo>
                        <a:pt x="1590" y="3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32" name="Freeform 384"/>
                <p:cNvSpPr>
                  <a:spLocks/>
                </p:cNvSpPr>
                <p:nvPr/>
              </p:nvSpPr>
              <p:spPr bwMode="auto">
                <a:xfrm>
                  <a:off x="8654" y="5320"/>
                  <a:ext cx="1560" cy="1060"/>
                </a:xfrm>
                <a:custGeom>
                  <a:avLst/>
                  <a:gdLst/>
                  <a:ahLst/>
                  <a:cxnLst>
                    <a:cxn ang="0">
                      <a:pos x="1560" y="1060"/>
                    </a:cxn>
                    <a:cxn ang="0">
                      <a:pos x="1560" y="60"/>
                    </a:cxn>
                    <a:cxn ang="0">
                      <a:pos x="1560" y="60"/>
                    </a:cxn>
                    <a:cxn ang="0">
                      <a:pos x="1555" y="40"/>
                    </a:cxn>
                    <a:cxn ang="0">
                      <a:pos x="1550" y="25"/>
                    </a:cxn>
                    <a:cxn ang="0">
                      <a:pos x="1540" y="15"/>
                    </a:cxn>
                    <a:cxn ang="0">
                      <a:pos x="1530" y="5"/>
                    </a:cxn>
                    <a:cxn ang="0">
                      <a:pos x="1510" y="0"/>
                    </a:cxn>
                    <a:cxn ang="0">
                      <a:pos x="15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10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1060"/>
                    </a:cxn>
                    <a:cxn ang="0">
                      <a:pos x="1560" y="1060"/>
                    </a:cxn>
                  </a:cxnLst>
                  <a:rect l="0" t="0" r="r" b="b"/>
                  <a:pathLst>
                    <a:path w="1560" h="1060">
                      <a:moveTo>
                        <a:pt x="1560" y="1060"/>
                      </a:moveTo>
                      <a:lnTo>
                        <a:pt x="1560" y="60"/>
                      </a:lnTo>
                      <a:lnTo>
                        <a:pt x="1555" y="40"/>
                      </a:lnTo>
                      <a:lnTo>
                        <a:pt x="1550" y="25"/>
                      </a:lnTo>
                      <a:lnTo>
                        <a:pt x="1540" y="15"/>
                      </a:lnTo>
                      <a:lnTo>
                        <a:pt x="1530" y="5"/>
                      </a:lnTo>
                      <a:lnTo>
                        <a:pt x="1510" y="0"/>
                      </a:lnTo>
                      <a:lnTo>
                        <a:pt x="15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10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1060"/>
                      </a:lnTo>
                      <a:lnTo>
                        <a:pt x="1560" y="106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31" name="Freeform 383"/>
                <p:cNvSpPr>
                  <a:spLocks/>
                </p:cNvSpPr>
                <p:nvPr/>
              </p:nvSpPr>
              <p:spPr bwMode="auto">
                <a:xfrm>
                  <a:off x="8654" y="5320"/>
                  <a:ext cx="1560" cy="1060"/>
                </a:xfrm>
                <a:custGeom>
                  <a:avLst/>
                  <a:gdLst/>
                  <a:ahLst/>
                  <a:cxnLst>
                    <a:cxn ang="0">
                      <a:pos x="1560" y="1060"/>
                    </a:cxn>
                    <a:cxn ang="0">
                      <a:pos x="1560" y="60"/>
                    </a:cxn>
                    <a:cxn ang="0">
                      <a:pos x="1560" y="60"/>
                    </a:cxn>
                    <a:cxn ang="0">
                      <a:pos x="1555" y="40"/>
                    </a:cxn>
                    <a:cxn ang="0">
                      <a:pos x="1550" y="25"/>
                    </a:cxn>
                    <a:cxn ang="0">
                      <a:pos x="1540" y="15"/>
                    </a:cxn>
                    <a:cxn ang="0">
                      <a:pos x="1530" y="5"/>
                    </a:cxn>
                    <a:cxn ang="0">
                      <a:pos x="1510" y="0"/>
                    </a:cxn>
                    <a:cxn ang="0">
                      <a:pos x="15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10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1060"/>
                    </a:cxn>
                  </a:cxnLst>
                  <a:rect l="0" t="0" r="r" b="b"/>
                  <a:pathLst>
                    <a:path w="1560" h="1060">
                      <a:moveTo>
                        <a:pt x="1560" y="1060"/>
                      </a:moveTo>
                      <a:lnTo>
                        <a:pt x="1560" y="60"/>
                      </a:lnTo>
                      <a:lnTo>
                        <a:pt x="1555" y="40"/>
                      </a:lnTo>
                      <a:lnTo>
                        <a:pt x="1550" y="25"/>
                      </a:lnTo>
                      <a:lnTo>
                        <a:pt x="1540" y="15"/>
                      </a:lnTo>
                      <a:lnTo>
                        <a:pt x="1530" y="5"/>
                      </a:lnTo>
                      <a:lnTo>
                        <a:pt x="1510" y="0"/>
                      </a:lnTo>
                      <a:lnTo>
                        <a:pt x="15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10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106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30" name="Freeform 382"/>
                <p:cNvSpPr>
                  <a:spLocks/>
                </p:cNvSpPr>
                <p:nvPr/>
              </p:nvSpPr>
              <p:spPr bwMode="auto">
                <a:xfrm>
                  <a:off x="8734" y="5400"/>
                  <a:ext cx="1400" cy="980"/>
                </a:xfrm>
                <a:custGeom>
                  <a:avLst/>
                  <a:gdLst/>
                  <a:ahLst/>
                  <a:cxnLst>
                    <a:cxn ang="0">
                      <a:pos x="1400" y="980"/>
                    </a:cxn>
                    <a:cxn ang="0">
                      <a:pos x="1400" y="60"/>
                    </a:cxn>
                    <a:cxn ang="0">
                      <a:pos x="1400" y="60"/>
                    </a:cxn>
                    <a:cxn ang="0">
                      <a:pos x="1395" y="40"/>
                    </a:cxn>
                    <a:cxn ang="0">
                      <a:pos x="1390" y="25"/>
                    </a:cxn>
                    <a:cxn ang="0">
                      <a:pos x="1380" y="15"/>
                    </a:cxn>
                    <a:cxn ang="0">
                      <a:pos x="1370" y="5"/>
                    </a:cxn>
                    <a:cxn ang="0">
                      <a:pos x="1350" y="0"/>
                    </a:cxn>
                    <a:cxn ang="0">
                      <a:pos x="134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10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980"/>
                    </a:cxn>
                    <a:cxn ang="0">
                      <a:pos x="1400" y="980"/>
                    </a:cxn>
                  </a:cxnLst>
                  <a:rect l="0" t="0" r="r" b="b"/>
                  <a:pathLst>
                    <a:path w="1400" h="980">
                      <a:moveTo>
                        <a:pt x="1400" y="980"/>
                      </a:moveTo>
                      <a:lnTo>
                        <a:pt x="1400" y="60"/>
                      </a:lnTo>
                      <a:lnTo>
                        <a:pt x="1395" y="40"/>
                      </a:lnTo>
                      <a:lnTo>
                        <a:pt x="1390" y="25"/>
                      </a:lnTo>
                      <a:lnTo>
                        <a:pt x="1380" y="15"/>
                      </a:lnTo>
                      <a:lnTo>
                        <a:pt x="1370" y="5"/>
                      </a:lnTo>
                      <a:lnTo>
                        <a:pt x="1350" y="0"/>
                      </a:lnTo>
                      <a:lnTo>
                        <a:pt x="134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10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980"/>
                      </a:lnTo>
                      <a:lnTo>
                        <a:pt x="1400" y="9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29" name="Freeform 381"/>
                <p:cNvSpPr>
                  <a:spLocks/>
                </p:cNvSpPr>
                <p:nvPr/>
              </p:nvSpPr>
              <p:spPr bwMode="auto">
                <a:xfrm>
                  <a:off x="8734" y="5570"/>
                  <a:ext cx="1400" cy="810"/>
                </a:xfrm>
                <a:custGeom>
                  <a:avLst/>
                  <a:gdLst/>
                  <a:ahLst/>
                  <a:cxnLst>
                    <a:cxn ang="0">
                      <a:pos x="1400" y="590"/>
                    </a:cxn>
                    <a:cxn ang="0">
                      <a:pos x="1400" y="810"/>
                    </a:cxn>
                    <a:cxn ang="0">
                      <a:pos x="0" y="81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5" y="5"/>
                    </a:cxn>
                    <a:cxn ang="0">
                      <a:pos x="70" y="15"/>
                    </a:cxn>
                    <a:cxn ang="0">
                      <a:pos x="140" y="45"/>
                    </a:cxn>
                    <a:cxn ang="0">
                      <a:pos x="205" y="85"/>
                    </a:cxn>
                    <a:cxn ang="0">
                      <a:pos x="270" y="130"/>
                    </a:cxn>
                    <a:cxn ang="0">
                      <a:pos x="405" y="235"/>
                    </a:cxn>
                    <a:cxn ang="0">
                      <a:pos x="545" y="345"/>
                    </a:cxn>
                    <a:cxn ang="0">
                      <a:pos x="625" y="400"/>
                    </a:cxn>
                    <a:cxn ang="0">
                      <a:pos x="710" y="455"/>
                    </a:cxn>
                    <a:cxn ang="0">
                      <a:pos x="800" y="500"/>
                    </a:cxn>
                    <a:cxn ang="0">
                      <a:pos x="900" y="540"/>
                    </a:cxn>
                    <a:cxn ang="0">
                      <a:pos x="950" y="555"/>
                    </a:cxn>
                    <a:cxn ang="0">
                      <a:pos x="1005" y="570"/>
                    </a:cxn>
                    <a:cxn ang="0">
                      <a:pos x="1065" y="580"/>
                    </a:cxn>
                    <a:cxn ang="0">
                      <a:pos x="1125" y="590"/>
                    </a:cxn>
                    <a:cxn ang="0">
                      <a:pos x="1190" y="595"/>
                    </a:cxn>
                    <a:cxn ang="0">
                      <a:pos x="1255" y="595"/>
                    </a:cxn>
                    <a:cxn ang="0">
                      <a:pos x="1325" y="595"/>
                    </a:cxn>
                    <a:cxn ang="0">
                      <a:pos x="1400" y="590"/>
                    </a:cxn>
                    <a:cxn ang="0">
                      <a:pos x="1400" y="590"/>
                    </a:cxn>
                  </a:cxnLst>
                  <a:rect l="0" t="0" r="r" b="b"/>
                  <a:pathLst>
                    <a:path w="1400" h="810">
                      <a:moveTo>
                        <a:pt x="1400" y="590"/>
                      </a:moveTo>
                      <a:lnTo>
                        <a:pt x="1400" y="810"/>
                      </a:lnTo>
                      <a:lnTo>
                        <a:pt x="0" y="810"/>
                      </a:lnTo>
                      <a:lnTo>
                        <a:pt x="0" y="0"/>
                      </a:lnTo>
                      <a:lnTo>
                        <a:pt x="35" y="5"/>
                      </a:lnTo>
                      <a:lnTo>
                        <a:pt x="70" y="15"/>
                      </a:lnTo>
                      <a:lnTo>
                        <a:pt x="140" y="45"/>
                      </a:lnTo>
                      <a:lnTo>
                        <a:pt x="205" y="85"/>
                      </a:lnTo>
                      <a:lnTo>
                        <a:pt x="270" y="130"/>
                      </a:lnTo>
                      <a:lnTo>
                        <a:pt x="405" y="235"/>
                      </a:lnTo>
                      <a:lnTo>
                        <a:pt x="545" y="345"/>
                      </a:lnTo>
                      <a:lnTo>
                        <a:pt x="625" y="400"/>
                      </a:lnTo>
                      <a:lnTo>
                        <a:pt x="710" y="455"/>
                      </a:lnTo>
                      <a:lnTo>
                        <a:pt x="800" y="500"/>
                      </a:lnTo>
                      <a:lnTo>
                        <a:pt x="900" y="540"/>
                      </a:lnTo>
                      <a:lnTo>
                        <a:pt x="950" y="555"/>
                      </a:lnTo>
                      <a:lnTo>
                        <a:pt x="1005" y="570"/>
                      </a:lnTo>
                      <a:lnTo>
                        <a:pt x="1065" y="580"/>
                      </a:lnTo>
                      <a:lnTo>
                        <a:pt x="1125" y="590"/>
                      </a:lnTo>
                      <a:lnTo>
                        <a:pt x="1190" y="595"/>
                      </a:lnTo>
                      <a:lnTo>
                        <a:pt x="1255" y="595"/>
                      </a:lnTo>
                      <a:lnTo>
                        <a:pt x="1325" y="595"/>
                      </a:lnTo>
                      <a:lnTo>
                        <a:pt x="1400" y="59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28" name="Freeform 380"/>
                <p:cNvSpPr>
                  <a:spLocks/>
                </p:cNvSpPr>
                <p:nvPr/>
              </p:nvSpPr>
              <p:spPr bwMode="auto">
                <a:xfrm>
                  <a:off x="8884" y="573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27" name="Freeform 379"/>
                <p:cNvSpPr>
                  <a:spLocks/>
                </p:cNvSpPr>
                <p:nvPr/>
              </p:nvSpPr>
              <p:spPr bwMode="auto">
                <a:xfrm>
                  <a:off x="8884" y="585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26" name="Freeform 378"/>
                <p:cNvSpPr>
                  <a:spLocks/>
                </p:cNvSpPr>
                <p:nvPr/>
              </p:nvSpPr>
              <p:spPr bwMode="auto">
                <a:xfrm>
                  <a:off x="8884" y="597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25" name="Freeform 377"/>
                <p:cNvSpPr>
                  <a:spLocks/>
                </p:cNvSpPr>
                <p:nvPr/>
              </p:nvSpPr>
              <p:spPr bwMode="auto">
                <a:xfrm>
                  <a:off x="8884" y="609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24" name="Freeform 376"/>
                <p:cNvSpPr>
                  <a:spLocks/>
                </p:cNvSpPr>
                <p:nvPr/>
              </p:nvSpPr>
              <p:spPr bwMode="auto">
                <a:xfrm>
                  <a:off x="8639" y="5035"/>
                  <a:ext cx="1290" cy="90"/>
                </a:xfrm>
                <a:custGeom>
                  <a:avLst/>
                  <a:gdLst/>
                  <a:ahLst/>
                  <a:cxnLst>
                    <a:cxn ang="0">
                      <a:pos x="1290" y="60"/>
                    </a:cxn>
                    <a:cxn ang="0">
                      <a:pos x="1290" y="60"/>
                    </a:cxn>
                    <a:cxn ang="0">
                      <a:pos x="1275" y="75"/>
                    </a:cxn>
                    <a:cxn ang="0">
                      <a:pos x="1255" y="85"/>
                    </a:cxn>
                    <a:cxn ang="0">
                      <a:pos x="1235" y="90"/>
                    </a:cxn>
                    <a:cxn ang="0">
                      <a:pos x="1215" y="90"/>
                    </a:cxn>
                    <a:cxn ang="0">
                      <a:pos x="75" y="90"/>
                    </a:cxn>
                    <a:cxn ang="0">
                      <a:pos x="75" y="90"/>
                    </a:cxn>
                    <a:cxn ang="0">
                      <a:pos x="50" y="90"/>
                    </a:cxn>
                    <a:cxn ang="0">
                      <a:pos x="30" y="80"/>
                    </a:cxn>
                    <a:cxn ang="0">
                      <a:pos x="10" y="70"/>
                    </a:cxn>
                    <a:cxn ang="0">
                      <a:pos x="0" y="60"/>
                    </a:cxn>
                    <a:cxn ang="0">
                      <a:pos x="75" y="0"/>
                    </a:cxn>
                    <a:cxn ang="0">
                      <a:pos x="1215" y="0"/>
                    </a:cxn>
                    <a:cxn ang="0">
                      <a:pos x="1290" y="60"/>
                    </a:cxn>
                  </a:cxnLst>
                  <a:rect l="0" t="0" r="r" b="b"/>
                  <a:pathLst>
                    <a:path w="1290" h="90">
                      <a:moveTo>
                        <a:pt x="1290" y="60"/>
                      </a:moveTo>
                      <a:lnTo>
                        <a:pt x="1290" y="60"/>
                      </a:lnTo>
                      <a:lnTo>
                        <a:pt x="1275" y="75"/>
                      </a:lnTo>
                      <a:lnTo>
                        <a:pt x="1255" y="85"/>
                      </a:lnTo>
                      <a:lnTo>
                        <a:pt x="1235" y="90"/>
                      </a:lnTo>
                      <a:lnTo>
                        <a:pt x="1215" y="90"/>
                      </a:lnTo>
                      <a:lnTo>
                        <a:pt x="75" y="90"/>
                      </a:lnTo>
                      <a:lnTo>
                        <a:pt x="50" y="90"/>
                      </a:lnTo>
                      <a:lnTo>
                        <a:pt x="30" y="80"/>
                      </a:lnTo>
                      <a:lnTo>
                        <a:pt x="10" y="70"/>
                      </a:lnTo>
                      <a:lnTo>
                        <a:pt x="0" y="60"/>
                      </a:lnTo>
                      <a:lnTo>
                        <a:pt x="75" y="0"/>
                      </a:lnTo>
                      <a:lnTo>
                        <a:pt x="1215" y="0"/>
                      </a:lnTo>
                      <a:lnTo>
                        <a:pt x="1290" y="6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23" name="Freeform 375"/>
                <p:cNvSpPr>
                  <a:spLocks/>
                </p:cNvSpPr>
                <p:nvPr/>
              </p:nvSpPr>
              <p:spPr bwMode="auto">
                <a:xfrm>
                  <a:off x="8654" y="4320"/>
                  <a:ext cx="1260" cy="76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00"/>
                    </a:cxn>
                    <a:cxn ang="0">
                      <a:pos x="0" y="700"/>
                    </a:cxn>
                    <a:cxn ang="0">
                      <a:pos x="0" y="710"/>
                    </a:cxn>
                    <a:cxn ang="0">
                      <a:pos x="10" y="730"/>
                    </a:cxn>
                    <a:cxn ang="0">
                      <a:pos x="15" y="740"/>
                    </a:cxn>
                    <a:cxn ang="0">
                      <a:pos x="25" y="750"/>
                    </a:cxn>
                    <a:cxn ang="0">
                      <a:pos x="40" y="755"/>
                    </a:cxn>
                    <a:cxn ang="0">
                      <a:pos x="60" y="760"/>
                    </a:cxn>
                    <a:cxn ang="0">
                      <a:pos x="1200" y="760"/>
                    </a:cxn>
                    <a:cxn ang="0">
                      <a:pos x="1200" y="760"/>
                    </a:cxn>
                    <a:cxn ang="0">
                      <a:pos x="1210" y="760"/>
                    </a:cxn>
                    <a:cxn ang="0">
                      <a:pos x="1230" y="750"/>
                    </a:cxn>
                    <a:cxn ang="0">
                      <a:pos x="1240" y="745"/>
                    </a:cxn>
                    <a:cxn ang="0">
                      <a:pos x="1250" y="735"/>
                    </a:cxn>
                    <a:cxn ang="0">
                      <a:pos x="1255" y="720"/>
                    </a:cxn>
                    <a:cxn ang="0">
                      <a:pos x="1260" y="700"/>
                    </a:cxn>
                    <a:cxn ang="0">
                      <a:pos x="1260" y="4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60" h="760">
                      <a:moveTo>
                        <a:pt x="0" y="0"/>
                      </a:moveTo>
                      <a:lnTo>
                        <a:pt x="0" y="700"/>
                      </a:lnTo>
                      <a:lnTo>
                        <a:pt x="0" y="710"/>
                      </a:lnTo>
                      <a:lnTo>
                        <a:pt x="10" y="730"/>
                      </a:lnTo>
                      <a:lnTo>
                        <a:pt x="15" y="740"/>
                      </a:lnTo>
                      <a:lnTo>
                        <a:pt x="25" y="750"/>
                      </a:lnTo>
                      <a:lnTo>
                        <a:pt x="40" y="755"/>
                      </a:lnTo>
                      <a:lnTo>
                        <a:pt x="60" y="760"/>
                      </a:lnTo>
                      <a:lnTo>
                        <a:pt x="1200" y="760"/>
                      </a:lnTo>
                      <a:lnTo>
                        <a:pt x="1210" y="760"/>
                      </a:lnTo>
                      <a:lnTo>
                        <a:pt x="1230" y="750"/>
                      </a:lnTo>
                      <a:lnTo>
                        <a:pt x="1240" y="745"/>
                      </a:lnTo>
                      <a:lnTo>
                        <a:pt x="1250" y="735"/>
                      </a:lnTo>
                      <a:lnTo>
                        <a:pt x="1255" y="720"/>
                      </a:lnTo>
                      <a:lnTo>
                        <a:pt x="1260" y="700"/>
                      </a:lnTo>
                      <a:lnTo>
                        <a:pt x="1260" y="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22" name="Freeform 374"/>
                <p:cNvSpPr>
                  <a:spLocks/>
                </p:cNvSpPr>
                <p:nvPr/>
              </p:nvSpPr>
              <p:spPr bwMode="auto">
                <a:xfrm>
                  <a:off x="8654" y="4320"/>
                  <a:ext cx="1260" cy="76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00"/>
                    </a:cxn>
                    <a:cxn ang="0">
                      <a:pos x="0" y="700"/>
                    </a:cxn>
                    <a:cxn ang="0">
                      <a:pos x="0" y="710"/>
                    </a:cxn>
                    <a:cxn ang="0">
                      <a:pos x="10" y="730"/>
                    </a:cxn>
                    <a:cxn ang="0">
                      <a:pos x="15" y="740"/>
                    </a:cxn>
                    <a:cxn ang="0">
                      <a:pos x="25" y="750"/>
                    </a:cxn>
                    <a:cxn ang="0">
                      <a:pos x="40" y="755"/>
                    </a:cxn>
                    <a:cxn ang="0">
                      <a:pos x="60" y="760"/>
                    </a:cxn>
                    <a:cxn ang="0">
                      <a:pos x="1200" y="760"/>
                    </a:cxn>
                    <a:cxn ang="0">
                      <a:pos x="1200" y="760"/>
                    </a:cxn>
                    <a:cxn ang="0">
                      <a:pos x="1210" y="760"/>
                    </a:cxn>
                    <a:cxn ang="0">
                      <a:pos x="1230" y="750"/>
                    </a:cxn>
                    <a:cxn ang="0">
                      <a:pos x="1240" y="745"/>
                    </a:cxn>
                    <a:cxn ang="0">
                      <a:pos x="1250" y="735"/>
                    </a:cxn>
                    <a:cxn ang="0">
                      <a:pos x="1255" y="720"/>
                    </a:cxn>
                    <a:cxn ang="0">
                      <a:pos x="1260" y="700"/>
                    </a:cxn>
                    <a:cxn ang="0">
                      <a:pos x="1260" y="40"/>
                    </a:cxn>
                  </a:cxnLst>
                  <a:rect l="0" t="0" r="r" b="b"/>
                  <a:pathLst>
                    <a:path w="1260" h="760">
                      <a:moveTo>
                        <a:pt x="0" y="0"/>
                      </a:moveTo>
                      <a:lnTo>
                        <a:pt x="0" y="700"/>
                      </a:lnTo>
                      <a:lnTo>
                        <a:pt x="0" y="710"/>
                      </a:lnTo>
                      <a:lnTo>
                        <a:pt x="10" y="730"/>
                      </a:lnTo>
                      <a:lnTo>
                        <a:pt x="15" y="740"/>
                      </a:lnTo>
                      <a:lnTo>
                        <a:pt x="25" y="750"/>
                      </a:lnTo>
                      <a:lnTo>
                        <a:pt x="40" y="755"/>
                      </a:lnTo>
                      <a:lnTo>
                        <a:pt x="60" y="760"/>
                      </a:lnTo>
                      <a:lnTo>
                        <a:pt x="1200" y="760"/>
                      </a:lnTo>
                      <a:lnTo>
                        <a:pt x="1210" y="760"/>
                      </a:lnTo>
                      <a:lnTo>
                        <a:pt x="1230" y="750"/>
                      </a:lnTo>
                      <a:lnTo>
                        <a:pt x="1240" y="745"/>
                      </a:lnTo>
                      <a:lnTo>
                        <a:pt x="1250" y="735"/>
                      </a:lnTo>
                      <a:lnTo>
                        <a:pt x="1255" y="720"/>
                      </a:lnTo>
                      <a:lnTo>
                        <a:pt x="1260" y="700"/>
                      </a:lnTo>
                      <a:lnTo>
                        <a:pt x="1260" y="4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21" name="Freeform 373"/>
                <p:cNvSpPr>
                  <a:spLocks/>
                </p:cNvSpPr>
                <p:nvPr/>
              </p:nvSpPr>
              <p:spPr bwMode="auto">
                <a:xfrm>
                  <a:off x="9014" y="4300"/>
                  <a:ext cx="900" cy="780"/>
                </a:xfrm>
                <a:custGeom>
                  <a:avLst/>
                  <a:gdLst/>
                  <a:ahLst/>
                  <a:cxnLst>
                    <a:cxn ang="0">
                      <a:pos x="60" y="780"/>
                    </a:cxn>
                    <a:cxn ang="0">
                      <a:pos x="60" y="780"/>
                    </a:cxn>
                    <a:cxn ang="0">
                      <a:pos x="50" y="780"/>
                    </a:cxn>
                    <a:cxn ang="0">
                      <a:pos x="30" y="770"/>
                    </a:cxn>
                    <a:cxn ang="0">
                      <a:pos x="20" y="765"/>
                    </a:cxn>
                    <a:cxn ang="0">
                      <a:pos x="10" y="755"/>
                    </a:cxn>
                    <a:cxn ang="0">
                      <a:pos x="5" y="740"/>
                    </a:cxn>
                    <a:cxn ang="0">
                      <a:pos x="0" y="720"/>
                    </a:cxn>
                    <a:cxn ang="0">
                      <a:pos x="0" y="0"/>
                    </a:cxn>
                    <a:cxn ang="0">
                      <a:pos x="900" y="0"/>
                    </a:cxn>
                    <a:cxn ang="0">
                      <a:pos x="900" y="720"/>
                    </a:cxn>
                    <a:cxn ang="0">
                      <a:pos x="900" y="720"/>
                    </a:cxn>
                    <a:cxn ang="0">
                      <a:pos x="900" y="730"/>
                    </a:cxn>
                    <a:cxn ang="0">
                      <a:pos x="895" y="750"/>
                    </a:cxn>
                    <a:cxn ang="0">
                      <a:pos x="885" y="760"/>
                    </a:cxn>
                    <a:cxn ang="0">
                      <a:pos x="875" y="770"/>
                    </a:cxn>
                    <a:cxn ang="0">
                      <a:pos x="860" y="775"/>
                    </a:cxn>
                    <a:cxn ang="0">
                      <a:pos x="840" y="780"/>
                    </a:cxn>
                    <a:cxn ang="0">
                      <a:pos x="60" y="780"/>
                    </a:cxn>
                  </a:cxnLst>
                  <a:rect l="0" t="0" r="r" b="b"/>
                  <a:pathLst>
                    <a:path w="900" h="780">
                      <a:moveTo>
                        <a:pt x="60" y="780"/>
                      </a:moveTo>
                      <a:lnTo>
                        <a:pt x="60" y="780"/>
                      </a:lnTo>
                      <a:lnTo>
                        <a:pt x="50" y="780"/>
                      </a:lnTo>
                      <a:lnTo>
                        <a:pt x="30" y="770"/>
                      </a:lnTo>
                      <a:lnTo>
                        <a:pt x="20" y="765"/>
                      </a:lnTo>
                      <a:lnTo>
                        <a:pt x="10" y="755"/>
                      </a:lnTo>
                      <a:lnTo>
                        <a:pt x="5" y="740"/>
                      </a:lnTo>
                      <a:lnTo>
                        <a:pt x="0" y="720"/>
                      </a:lnTo>
                      <a:lnTo>
                        <a:pt x="0" y="0"/>
                      </a:lnTo>
                      <a:lnTo>
                        <a:pt x="900" y="0"/>
                      </a:lnTo>
                      <a:lnTo>
                        <a:pt x="900" y="720"/>
                      </a:lnTo>
                      <a:lnTo>
                        <a:pt x="900" y="730"/>
                      </a:lnTo>
                      <a:lnTo>
                        <a:pt x="895" y="750"/>
                      </a:lnTo>
                      <a:lnTo>
                        <a:pt x="885" y="760"/>
                      </a:lnTo>
                      <a:lnTo>
                        <a:pt x="875" y="770"/>
                      </a:lnTo>
                      <a:lnTo>
                        <a:pt x="860" y="775"/>
                      </a:lnTo>
                      <a:lnTo>
                        <a:pt x="840" y="780"/>
                      </a:lnTo>
                      <a:lnTo>
                        <a:pt x="60" y="78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20" name="Freeform 372"/>
                <p:cNvSpPr>
                  <a:spLocks/>
                </p:cNvSpPr>
                <p:nvPr/>
              </p:nvSpPr>
              <p:spPr bwMode="auto">
                <a:xfrm>
                  <a:off x="9444" y="4350"/>
                  <a:ext cx="320" cy="680"/>
                </a:xfrm>
                <a:custGeom>
                  <a:avLst/>
                  <a:gdLst/>
                  <a:ahLst/>
                  <a:cxnLst>
                    <a:cxn ang="0">
                      <a:pos x="290" y="0"/>
                    </a:cxn>
                    <a:cxn ang="0">
                      <a:pos x="0" y="0"/>
                    </a:cxn>
                    <a:cxn ang="0">
                      <a:pos x="0" y="680"/>
                    </a:cxn>
                    <a:cxn ang="0">
                      <a:pos x="320" y="680"/>
                    </a:cxn>
                    <a:cxn ang="0">
                      <a:pos x="320" y="0"/>
                    </a:cxn>
                    <a:cxn ang="0">
                      <a:pos x="290" y="0"/>
                    </a:cxn>
                  </a:cxnLst>
                  <a:rect l="0" t="0" r="r" b="b"/>
                  <a:pathLst>
                    <a:path w="320" h="680">
                      <a:moveTo>
                        <a:pt x="290" y="0"/>
                      </a:moveTo>
                      <a:lnTo>
                        <a:pt x="0" y="0"/>
                      </a:lnTo>
                      <a:lnTo>
                        <a:pt x="0" y="680"/>
                      </a:lnTo>
                      <a:lnTo>
                        <a:pt x="320" y="680"/>
                      </a:lnTo>
                      <a:lnTo>
                        <a:pt x="320" y="0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19" name="Rectangle 371"/>
                <p:cNvSpPr>
                  <a:spLocks noChangeArrowheads="1"/>
                </p:cNvSpPr>
                <p:nvPr/>
              </p:nvSpPr>
              <p:spPr bwMode="auto">
                <a:xfrm>
                  <a:off x="9474" y="4380"/>
                  <a:ext cx="260" cy="620"/>
                </a:xfrm>
                <a:prstGeom prst="rect">
                  <a:avLst/>
                </a:prstGeom>
                <a:solidFill>
                  <a:srgbClr val="66666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18" name="Freeform 370"/>
                <p:cNvSpPr>
                  <a:spLocks noEditPoints="1"/>
                </p:cNvSpPr>
                <p:nvPr/>
              </p:nvSpPr>
              <p:spPr bwMode="auto">
                <a:xfrm>
                  <a:off x="9454" y="4360"/>
                  <a:ext cx="300" cy="660"/>
                </a:xfrm>
                <a:custGeom>
                  <a:avLst/>
                  <a:gdLst/>
                  <a:ahLst/>
                  <a:cxnLst>
                    <a:cxn ang="0">
                      <a:pos x="260" y="40"/>
                    </a:cxn>
                    <a:cxn ang="0">
                      <a:pos x="260" y="40"/>
                    </a:cxn>
                    <a:cxn ang="0">
                      <a:pos x="260" y="620"/>
                    </a:cxn>
                    <a:cxn ang="0">
                      <a:pos x="260" y="620"/>
                    </a:cxn>
                    <a:cxn ang="0">
                      <a:pos x="40" y="620"/>
                    </a:cxn>
                    <a:cxn ang="0">
                      <a:pos x="40" y="620"/>
                    </a:cxn>
                    <a:cxn ang="0">
                      <a:pos x="40" y="40"/>
                    </a:cxn>
                    <a:cxn ang="0">
                      <a:pos x="40" y="40"/>
                    </a:cxn>
                    <a:cxn ang="0">
                      <a:pos x="260" y="40"/>
                    </a:cxn>
                    <a:cxn ang="0">
                      <a:pos x="260" y="40"/>
                    </a:cxn>
                    <a:cxn ang="0">
                      <a:pos x="280" y="0"/>
                    </a:cxn>
                    <a:cxn ang="0">
                      <a:pos x="0" y="0"/>
                    </a:cxn>
                    <a:cxn ang="0">
                      <a:pos x="0" y="660"/>
                    </a:cxn>
                    <a:cxn ang="0">
                      <a:pos x="300" y="660"/>
                    </a:cxn>
                    <a:cxn ang="0">
                      <a:pos x="300" y="0"/>
                    </a:cxn>
                    <a:cxn ang="0">
                      <a:pos x="280" y="0"/>
                    </a:cxn>
                  </a:cxnLst>
                  <a:rect l="0" t="0" r="r" b="b"/>
                  <a:pathLst>
                    <a:path w="300" h="660">
                      <a:moveTo>
                        <a:pt x="260" y="40"/>
                      </a:moveTo>
                      <a:lnTo>
                        <a:pt x="260" y="40"/>
                      </a:lnTo>
                      <a:lnTo>
                        <a:pt x="260" y="620"/>
                      </a:lnTo>
                      <a:lnTo>
                        <a:pt x="40" y="620"/>
                      </a:lnTo>
                      <a:lnTo>
                        <a:pt x="40" y="40"/>
                      </a:lnTo>
                      <a:lnTo>
                        <a:pt x="260" y="40"/>
                      </a:lnTo>
                      <a:close/>
                      <a:moveTo>
                        <a:pt x="280" y="0"/>
                      </a:moveTo>
                      <a:lnTo>
                        <a:pt x="0" y="0"/>
                      </a:lnTo>
                      <a:lnTo>
                        <a:pt x="0" y="660"/>
                      </a:lnTo>
                      <a:lnTo>
                        <a:pt x="300" y="660"/>
                      </a:lnTo>
                      <a:lnTo>
                        <a:pt x="300" y="0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17" name="Freeform 369"/>
                <p:cNvSpPr>
                  <a:spLocks noEditPoints="1"/>
                </p:cNvSpPr>
                <p:nvPr/>
              </p:nvSpPr>
              <p:spPr bwMode="auto">
                <a:xfrm>
                  <a:off x="8434" y="4280"/>
                  <a:ext cx="2000" cy="2140"/>
                </a:xfrm>
                <a:custGeom>
                  <a:avLst/>
                  <a:gdLst/>
                  <a:ahLst/>
                  <a:cxnLst>
                    <a:cxn ang="0">
                      <a:pos x="1955" y="2080"/>
                    </a:cxn>
                    <a:cxn ang="0">
                      <a:pos x="1920" y="2100"/>
                    </a:cxn>
                    <a:cxn ang="0">
                      <a:pos x="1800" y="1100"/>
                    </a:cxn>
                    <a:cxn ang="0">
                      <a:pos x="1770" y="1040"/>
                    </a:cxn>
                    <a:cxn ang="0">
                      <a:pos x="280" y="1020"/>
                    </a:cxn>
                    <a:cxn ang="0">
                      <a:pos x="220" y="1050"/>
                    </a:cxn>
                    <a:cxn ang="0">
                      <a:pos x="200" y="2100"/>
                    </a:cxn>
                    <a:cxn ang="0">
                      <a:pos x="70" y="2100"/>
                    </a:cxn>
                    <a:cxn ang="0">
                      <a:pos x="40" y="2060"/>
                    </a:cxn>
                    <a:cxn ang="0">
                      <a:pos x="45" y="55"/>
                    </a:cxn>
                    <a:cxn ang="0">
                      <a:pos x="80" y="40"/>
                    </a:cxn>
                    <a:cxn ang="0">
                      <a:pos x="200" y="740"/>
                    </a:cxn>
                    <a:cxn ang="0">
                      <a:pos x="245" y="810"/>
                    </a:cxn>
                    <a:cxn ang="0">
                      <a:pos x="1420" y="820"/>
                    </a:cxn>
                    <a:cxn ang="0">
                      <a:pos x="1460" y="810"/>
                    </a:cxn>
                    <a:cxn ang="0">
                      <a:pos x="1500" y="755"/>
                    </a:cxn>
                    <a:cxn ang="0">
                      <a:pos x="1550" y="100"/>
                    </a:cxn>
                    <a:cxn ang="0">
                      <a:pos x="1850" y="40"/>
                    </a:cxn>
                    <a:cxn ang="0">
                      <a:pos x="1960" y="2060"/>
                    </a:cxn>
                    <a:cxn ang="0">
                      <a:pos x="1710" y="1180"/>
                    </a:cxn>
                    <a:cxn ang="0">
                      <a:pos x="1685" y="1125"/>
                    </a:cxn>
                    <a:cxn ang="0">
                      <a:pos x="360" y="1110"/>
                    </a:cxn>
                    <a:cxn ang="0">
                      <a:pos x="305" y="1135"/>
                    </a:cxn>
                    <a:cxn ang="0">
                      <a:pos x="240" y="2080"/>
                    </a:cxn>
                    <a:cxn ang="0">
                      <a:pos x="245" y="1075"/>
                    </a:cxn>
                    <a:cxn ang="0">
                      <a:pos x="1720" y="1060"/>
                    </a:cxn>
                    <a:cxn ang="0">
                      <a:pos x="1755" y="1080"/>
                    </a:cxn>
                    <a:cxn ang="0">
                      <a:pos x="1710" y="2080"/>
                    </a:cxn>
                    <a:cxn ang="0">
                      <a:pos x="310" y="1180"/>
                    </a:cxn>
                    <a:cxn ang="0">
                      <a:pos x="325" y="1145"/>
                    </a:cxn>
                    <a:cxn ang="0">
                      <a:pos x="1640" y="1130"/>
                    </a:cxn>
                    <a:cxn ang="0">
                      <a:pos x="1675" y="1145"/>
                    </a:cxn>
                    <a:cxn ang="0">
                      <a:pos x="1690" y="1180"/>
                    </a:cxn>
                    <a:cxn ang="0">
                      <a:pos x="560" y="740"/>
                    </a:cxn>
                    <a:cxn ang="0">
                      <a:pos x="280" y="780"/>
                    </a:cxn>
                    <a:cxn ang="0">
                      <a:pos x="245" y="765"/>
                    </a:cxn>
                    <a:cxn ang="0">
                      <a:pos x="560" y="60"/>
                    </a:cxn>
                    <a:cxn ang="0">
                      <a:pos x="1460" y="40"/>
                    </a:cxn>
                    <a:cxn ang="0">
                      <a:pos x="1460" y="750"/>
                    </a:cxn>
                    <a:cxn ang="0">
                      <a:pos x="1450" y="770"/>
                    </a:cxn>
                    <a:cxn ang="0">
                      <a:pos x="1420" y="780"/>
                    </a:cxn>
                    <a:cxn ang="0">
                      <a:pos x="640" y="780"/>
                    </a:cxn>
                    <a:cxn ang="0">
                      <a:pos x="600" y="750"/>
                    </a:cxn>
                    <a:cxn ang="0">
                      <a:pos x="600" y="60"/>
                    </a:cxn>
                    <a:cxn ang="0">
                      <a:pos x="1860" y="0"/>
                    </a:cxn>
                    <a:cxn ang="0">
                      <a:pos x="1530" y="60"/>
                    </a:cxn>
                    <a:cxn ang="0">
                      <a:pos x="560" y="0"/>
                    </a:cxn>
                    <a:cxn ang="0">
                      <a:pos x="240" y="0"/>
                    </a:cxn>
                    <a:cxn ang="0">
                      <a:pos x="35" y="10"/>
                    </a:cxn>
                    <a:cxn ang="0">
                      <a:pos x="5" y="60"/>
                    </a:cxn>
                    <a:cxn ang="0">
                      <a:pos x="5" y="2080"/>
                    </a:cxn>
                    <a:cxn ang="0">
                      <a:pos x="35" y="2130"/>
                    </a:cxn>
                    <a:cxn ang="0">
                      <a:pos x="240" y="2120"/>
                    </a:cxn>
                    <a:cxn ang="0">
                      <a:pos x="1920" y="2140"/>
                    </a:cxn>
                    <a:cxn ang="0">
                      <a:pos x="1985" y="2110"/>
                    </a:cxn>
                    <a:cxn ang="0">
                      <a:pos x="2000" y="130"/>
                    </a:cxn>
                  </a:cxnLst>
                  <a:rect l="0" t="0" r="r" b="b"/>
                  <a:pathLst>
                    <a:path w="2000" h="2140">
                      <a:moveTo>
                        <a:pt x="1960" y="2060"/>
                      </a:moveTo>
                      <a:lnTo>
                        <a:pt x="1960" y="2060"/>
                      </a:lnTo>
                      <a:lnTo>
                        <a:pt x="1960" y="2070"/>
                      </a:lnTo>
                      <a:lnTo>
                        <a:pt x="1955" y="2080"/>
                      </a:lnTo>
                      <a:lnTo>
                        <a:pt x="1945" y="2095"/>
                      </a:lnTo>
                      <a:lnTo>
                        <a:pt x="1930" y="2100"/>
                      </a:lnTo>
                      <a:lnTo>
                        <a:pt x="1920" y="2100"/>
                      </a:lnTo>
                      <a:lnTo>
                        <a:pt x="1800" y="2100"/>
                      </a:lnTo>
                      <a:lnTo>
                        <a:pt x="1800" y="2080"/>
                      </a:lnTo>
                      <a:lnTo>
                        <a:pt x="1800" y="1100"/>
                      </a:lnTo>
                      <a:lnTo>
                        <a:pt x="1800" y="1080"/>
                      </a:lnTo>
                      <a:lnTo>
                        <a:pt x="1790" y="1065"/>
                      </a:lnTo>
                      <a:lnTo>
                        <a:pt x="1785" y="1050"/>
                      </a:lnTo>
                      <a:lnTo>
                        <a:pt x="1770" y="1040"/>
                      </a:lnTo>
                      <a:lnTo>
                        <a:pt x="1745" y="1025"/>
                      </a:lnTo>
                      <a:lnTo>
                        <a:pt x="1720" y="1020"/>
                      </a:lnTo>
                      <a:lnTo>
                        <a:pt x="280" y="1020"/>
                      </a:lnTo>
                      <a:lnTo>
                        <a:pt x="260" y="1020"/>
                      </a:lnTo>
                      <a:lnTo>
                        <a:pt x="245" y="1030"/>
                      </a:lnTo>
                      <a:lnTo>
                        <a:pt x="230" y="1035"/>
                      </a:lnTo>
                      <a:lnTo>
                        <a:pt x="220" y="1050"/>
                      </a:lnTo>
                      <a:lnTo>
                        <a:pt x="205" y="1075"/>
                      </a:lnTo>
                      <a:lnTo>
                        <a:pt x="200" y="1100"/>
                      </a:lnTo>
                      <a:lnTo>
                        <a:pt x="200" y="2080"/>
                      </a:lnTo>
                      <a:lnTo>
                        <a:pt x="200" y="2100"/>
                      </a:lnTo>
                      <a:lnTo>
                        <a:pt x="80" y="2100"/>
                      </a:lnTo>
                      <a:lnTo>
                        <a:pt x="70" y="2100"/>
                      </a:lnTo>
                      <a:lnTo>
                        <a:pt x="60" y="2095"/>
                      </a:lnTo>
                      <a:lnTo>
                        <a:pt x="45" y="2085"/>
                      </a:lnTo>
                      <a:lnTo>
                        <a:pt x="40" y="2070"/>
                      </a:lnTo>
                      <a:lnTo>
                        <a:pt x="40" y="2060"/>
                      </a:lnTo>
                      <a:lnTo>
                        <a:pt x="40" y="80"/>
                      </a:lnTo>
                      <a:lnTo>
                        <a:pt x="40" y="70"/>
                      </a:lnTo>
                      <a:lnTo>
                        <a:pt x="45" y="55"/>
                      </a:lnTo>
                      <a:lnTo>
                        <a:pt x="60" y="45"/>
                      </a:lnTo>
                      <a:lnTo>
                        <a:pt x="70" y="40"/>
                      </a:lnTo>
                      <a:lnTo>
                        <a:pt x="80" y="40"/>
                      </a:lnTo>
                      <a:lnTo>
                        <a:pt x="200" y="40"/>
                      </a:lnTo>
                      <a:lnTo>
                        <a:pt x="200" y="60"/>
                      </a:lnTo>
                      <a:lnTo>
                        <a:pt x="200" y="740"/>
                      </a:lnTo>
                      <a:lnTo>
                        <a:pt x="205" y="765"/>
                      </a:lnTo>
                      <a:lnTo>
                        <a:pt x="220" y="790"/>
                      </a:lnTo>
                      <a:lnTo>
                        <a:pt x="230" y="805"/>
                      </a:lnTo>
                      <a:lnTo>
                        <a:pt x="245" y="810"/>
                      </a:lnTo>
                      <a:lnTo>
                        <a:pt x="260" y="820"/>
                      </a:lnTo>
                      <a:lnTo>
                        <a:pt x="280" y="820"/>
                      </a:lnTo>
                      <a:lnTo>
                        <a:pt x="640" y="820"/>
                      </a:lnTo>
                      <a:lnTo>
                        <a:pt x="1420" y="820"/>
                      </a:lnTo>
                      <a:lnTo>
                        <a:pt x="1435" y="820"/>
                      </a:lnTo>
                      <a:lnTo>
                        <a:pt x="1460" y="810"/>
                      </a:lnTo>
                      <a:lnTo>
                        <a:pt x="1475" y="795"/>
                      </a:lnTo>
                      <a:lnTo>
                        <a:pt x="1490" y="780"/>
                      </a:lnTo>
                      <a:lnTo>
                        <a:pt x="1500" y="755"/>
                      </a:lnTo>
                      <a:lnTo>
                        <a:pt x="1500" y="740"/>
                      </a:lnTo>
                      <a:lnTo>
                        <a:pt x="1500" y="100"/>
                      </a:lnTo>
                      <a:lnTo>
                        <a:pt x="1550" y="100"/>
                      </a:lnTo>
                      <a:lnTo>
                        <a:pt x="1610" y="40"/>
                      </a:lnTo>
                      <a:lnTo>
                        <a:pt x="1850" y="40"/>
                      </a:lnTo>
                      <a:lnTo>
                        <a:pt x="1960" y="150"/>
                      </a:lnTo>
                      <a:lnTo>
                        <a:pt x="1960" y="2060"/>
                      </a:lnTo>
                      <a:close/>
                      <a:moveTo>
                        <a:pt x="1710" y="2080"/>
                      </a:moveTo>
                      <a:lnTo>
                        <a:pt x="1710" y="1180"/>
                      </a:lnTo>
                      <a:lnTo>
                        <a:pt x="1710" y="1160"/>
                      </a:lnTo>
                      <a:lnTo>
                        <a:pt x="1700" y="1145"/>
                      </a:lnTo>
                      <a:lnTo>
                        <a:pt x="1695" y="1135"/>
                      </a:lnTo>
                      <a:lnTo>
                        <a:pt x="1685" y="1125"/>
                      </a:lnTo>
                      <a:lnTo>
                        <a:pt x="1660" y="1115"/>
                      </a:lnTo>
                      <a:lnTo>
                        <a:pt x="1640" y="1110"/>
                      </a:lnTo>
                      <a:lnTo>
                        <a:pt x="360" y="1110"/>
                      </a:lnTo>
                      <a:lnTo>
                        <a:pt x="340" y="1110"/>
                      </a:lnTo>
                      <a:lnTo>
                        <a:pt x="325" y="1120"/>
                      </a:lnTo>
                      <a:lnTo>
                        <a:pt x="315" y="1125"/>
                      </a:lnTo>
                      <a:lnTo>
                        <a:pt x="305" y="1135"/>
                      </a:lnTo>
                      <a:lnTo>
                        <a:pt x="295" y="1160"/>
                      </a:lnTo>
                      <a:lnTo>
                        <a:pt x="290" y="1180"/>
                      </a:lnTo>
                      <a:lnTo>
                        <a:pt x="290" y="2080"/>
                      </a:lnTo>
                      <a:lnTo>
                        <a:pt x="240" y="2080"/>
                      </a:lnTo>
                      <a:lnTo>
                        <a:pt x="240" y="1100"/>
                      </a:lnTo>
                      <a:lnTo>
                        <a:pt x="240" y="1090"/>
                      </a:lnTo>
                      <a:lnTo>
                        <a:pt x="245" y="1075"/>
                      </a:lnTo>
                      <a:lnTo>
                        <a:pt x="260" y="1065"/>
                      </a:lnTo>
                      <a:lnTo>
                        <a:pt x="270" y="1060"/>
                      </a:lnTo>
                      <a:lnTo>
                        <a:pt x="280" y="1060"/>
                      </a:lnTo>
                      <a:lnTo>
                        <a:pt x="1720" y="1060"/>
                      </a:lnTo>
                      <a:lnTo>
                        <a:pt x="1730" y="1060"/>
                      </a:lnTo>
                      <a:lnTo>
                        <a:pt x="1745" y="1065"/>
                      </a:lnTo>
                      <a:lnTo>
                        <a:pt x="1755" y="1080"/>
                      </a:lnTo>
                      <a:lnTo>
                        <a:pt x="1760" y="1090"/>
                      </a:lnTo>
                      <a:lnTo>
                        <a:pt x="1760" y="1100"/>
                      </a:lnTo>
                      <a:lnTo>
                        <a:pt x="1760" y="2080"/>
                      </a:lnTo>
                      <a:lnTo>
                        <a:pt x="1710" y="2080"/>
                      </a:lnTo>
                      <a:close/>
                      <a:moveTo>
                        <a:pt x="1690" y="2080"/>
                      </a:moveTo>
                      <a:lnTo>
                        <a:pt x="310" y="2080"/>
                      </a:lnTo>
                      <a:lnTo>
                        <a:pt x="310" y="1180"/>
                      </a:lnTo>
                      <a:lnTo>
                        <a:pt x="310" y="1170"/>
                      </a:lnTo>
                      <a:lnTo>
                        <a:pt x="315" y="1155"/>
                      </a:lnTo>
                      <a:lnTo>
                        <a:pt x="325" y="1145"/>
                      </a:lnTo>
                      <a:lnTo>
                        <a:pt x="330" y="1135"/>
                      </a:lnTo>
                      <a:lnTo>
                        <a:pt x="345" y="1130"/>
                      </a:lnTo>
                      <a:lnTo>
                        <a:pt x="360" y="1130"/>
                      </a:lnTo>
                      <a:lnTo>
                        <a:pt x="1640" y="1130"/>
                      </a:lnTo>
                      <a:lnTo>
                        <a:pt x="1650" y="1130"/>
                      </a:lnTo>
                      <a:lnTo>
                        <a:pt x="1665" y="1135"/>
                      </a:lnTo>
                      <a:lnTo>
                        <a:pt x="1675" y="1145"/>
                      </a:lnTo>
                      <a:lnTo>
                        <a:pt x="1685" y="1150"/>
                      </a:lnTo>
                      <a:lnTo>
                        <a:pt x="1690" y="1165"/>
                      </a:lnTo>
                      <a:lnTo>
                        <a:pt x="1690" y="1180"/>
                      </a:lnTo>
                      <a:lnTo>
                        <a:pt x="1690" y="2080"/>
                      </a:lnTo>
                      <a:close/>
                      <a:moveTo>
                        <a:pt x="560" y="60"/>
                      </a:moveTo>
                      <a:lnTo>
                        <a:pt x="560" y="740"/>
                      </a:lnTo>
                      <a:lnTo>
                        <a:pt x="565" y="760"/>
                      </a:lnTo>
                      <a:lnTo>
                        <a:pt x="570" y="780"/>
                      </a:lnTo>
                      <a:lnTo>
                        <a:pt x="280" y="780"/>
                      </a:lnTo>
                      <a:lnTo>
                        <a:pt x="270" y="780"/>
                      </a:lnTo>
                      <a:lnTo>
                        <a:pt x="260" y="775"/>
                      </a:lnTo>
                      <a:lnTo>
                        <a:pt x="245" y="765"/>
                      </a:lnTo>
                      <a:lnTo>
                        <a:pt x="240" y="750"/>
                      </a:lnTo>
                      <a:lnTo>
                        <a:pt x="240" y="740"/>
                      </a:lnTo>
                      <a:lnTo>
                        <a:pt x="240" y="60"/>
                      </a:lnTo>
                      <a:lnTo>
                        <a:pt x="560" y="60"/>
                      </a:lnTo>
                      <a:close/>
                      <a:moveTo>
                        <a:pt x="600" y="40"/>
                      </a:moveTo>
                      <a:lnTo>
                        <a:pt x="600" y="40"/>
                      </a:lnTo>
                      <a:lnTo>
                        <a:pt x="1460" y="40"/>
                      </a:lnTo>
                      <a:lnTo>
                        <a:pt x="1460" y="80"/>
                      </a:lnTo>
                      <a:lnTo>
                        <a:pt x="1460" y="740"/>
                      </a:lnTo>
                      <a:lnTo>
                        <a:pt x="1460" y="750"/>
                      </a:lnTo>
                      <a:lnTo>
                        <a:pt x="1455" y="760"/>
                      </a:lnTo>
                      <a:lnTo>
                        <a:pt x="1450" y="770"/>
                      </a:lnTo>
                      <a:lnTo>
                        <a:pt x="1440" y="775"/>
                      </a:lnTo>
                      <a:lnTo>
                        <a:pt x="1430" y="780"/>
                      </a:lnTo>
                      <a:lnTo>
                        <a:pt x="1420" y="780"/>
                      </a:lnTo>
                      <a:lnTo>
                        <a:pt x="640" y="780"/>
                      </a:lnTo>
                      <a:lnTo>
                        <a:pt x="630" y="780"/>
                      </a:lnTo>
                      <a:lnTo>
                        <a:pt x="615" y="775"/>
                      </a:lnTo>
                      <a:lnTo>
                        <a:pt x="605" y="760"/>
                      </a:lnTo>
                      <a:lnTo>
                        <a:pt x="600" y="750"/>
                      </a:lnTo>
                      <a:lnTo>
                        <a:pt x="600" y="740"/>
                      </a:lnTo>
                      <a:lnTo>
                        <a:pt x="600" y="60"/>
                      </a:lnTo>
                      <a:lnTo>
                        <a:pt x="600" y="40"/>
                      </a:lnTo>
                      <a:close/>
                      <a:moveTo>
                        <a:pt x="1870" y="0"/>
                      </a:moveTo>
                      <a:lnTo>
                        <a:pt x="1860" y="0"/>
                      </a:lnTo>
                      <a:lnTo>
                        <a:pt x="1590" y="0"/>
                      </a:lnTo>
                      <a:lnTo>
                        <a:pt x="1530" y="60"/>
                      </a:lnTo>
                      <a:lnTo>
                        <a:pt x="1500" y="60"/>
                      </a:lnTo>
                      <a:lnTo>
                        <a:pt x="1500" y="0"/>
                      </a:lnTo>
                      <a:lnTo>
                        <a:pt x="1480" y="0"/>
                      </a:lnTo>
                      <a:lnTo>
                        <a:pt x="560" y="0"/>
                      </a:lnTo>
                      <a:lnTo>
                        <a:pt x="560" y="20"/>
                      </a:lnTo>
                      <a:lnTo>
                        <a:pt x="240" y="20"/>
                      </a:lnTo>
                      <a:lnTo>
                        <a:pt x="240" y="0"/>
                      </a:lnTo>
                      <a:lnTo>
                        <a:pt x="80" y="0"/>
                      </a:lnTo>
                      <a:lnTo>
                        <a:pt x="50" y="5"/>
                      </a:lnTo>
                      <a:lnTo>
                        <a:pt x="35" y="10"/>
                      </a:lnTo>
                      <a:lnTo>
                        <a:pt x="25" y="20"/>
                      </a:lnTo>
                      <a:lnTo>
                        <a:pt x="10" y="40"/>
                      </a:lnTo>
                      <a:lnTo>
                        <a:pt x="5" y="60"/>
                      </a:lnTo>
                      <a:lnTo>
                        <a:pt x="0" y="80"/>
                      </a:lnTo>
                      <a:lnTo>
                        <a:pt x="0" y="2060"/>
                      </a:lnTo>
                      <a:lnTo>
                        <a:pt x="5" y="2080"/>
                      </a:lnTo>
                      <a:lnTo>
                        <a:pt x="10" y="2100"/>
                      </a:lnTo>
                      <a:lnTo>
                        <a:pt x="25" y="2120"/>
                      </a:lnTo>
                      <a:lnTo>
                        <a:pt x="35" y="2130"/>
                      </a:lnTo>
                      <a:lnTo>
                        <a:pt x="50" y="2135"/>
                      </a:lnTo>
                      <a:lnTo>
                        <a:pt x="80" y="2140"/>
                      </a:lnTo>
                      <a:lnTo>
                        <a:pt x="240" y="2140"/>
                      </a:lnTo>
                      <a:lnTo>
                        <a:pt x="240" y="2120"/>
                      </a:lnTo>
                      <a:lnTo>
                        <a:pt x="1760" y="2120"/>
                      </a:lnTo>
                      <a:lnTo>
                        <a:pt x="1760" y="2140"/>
                      </a:lnTo>
                      <a:lnTo>
                        <a:pt x="1920" y="2140"/>
                      </a:lnTo>
                      <a:lnTo>
                        <a:pt x="1945" y="2135"/>
                      </a:lnTo>
                      <a:lnTo>
                        <a:pt x="1970" y="2120"/>
                      </a:lnTo>
                      <a:lnTo>
                        <a:pt x="1985" y="2110"/>
                      </a:lnTo>
                      <a:lnTo>
                        <a:pt x="1990" y="2095"/>
                      </a:lnTo>
                      <a:lnTo>
                        <a:pt x="2000" y="2080"/>
                      </a:lnTo>
                      <a:lnTo>
                        <a:pt x="2000" y="2060"/>
                      </a:lnTo>
                      <a:lnTo>
                        <a:pt x="2000" y="130"/>
                      </a:lnTo>
                      <a:lnTo>
                        <a:pt x="187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16" name="Freeform 368"/>
                <p:cNvSpPr>
                  <a:spLocks/>
                </p:cNvSpPr>
                <p:nvPr/>
              </p:nvSpPr>
              <p:spPr bwMode="auto">
                <a:xfrm>
                  <a:off x="9174" y="4770"/>
                  <a:ext cx="520" cy="40"/>
                </a:xfrm>
                <a:custGeom>
                  <a:avLst/>
                  <a:gdLst/>
                  <a:ahLst/>
                  <a:cxnLst>
                    <a:cxn ang="0">
                      <a:pos x="500" y="20"/>
                    </a:cxn>
                    <a:cxn ang="0">
                      <a:pos x="20" y="20"/>
                    </a:cxn>
                    <a:cxn ang="0">
                      <a:pos x="20" y="20"/>
                    </a:cxn>
                    <a:cxn ang="0">
                      <a:pos x="10" y="20"/>
                    </a:cxn>
                    <a:cxn ang="0">
                      <a:pos x="0" y="10"/>
                    </a:cxn>
                    <a:cxn ang="0">
                      <a:pos x="0" y="0"/>
                    </a:cxn>
                    <a:cxn ang="0">
                      <a:pos x="0" y="15"/>
                    </a:cxn>
                    <a:cxn ang="0">
                      <a:pos x="0" y="15"/>
                    </a:cxn>
                    <a:cxn ang="0">
                      <a:pos x="0" y="30"/>
                    </a:cxn>
                    <a:cxn ang="0">
                      <a:pos x="10" y="35"/>
                    </a:cxn>
                    <a:cxn ang="0">
                      <a:pos x="20" y="40"/>
                    </a:cxn>
                    <a:cxn ang="0">
                      <a:pos x="500" y="40"/>
                    </a:cxn>
                    <a:cxn ang="0">
                      <a:pos x="500" y="40"/>
                    </a:cxn>
                    <a:cxn ang="0">
                      <a:pos x="510" y="35"/>
                    </a:cxn>
                    <a:cxn ang="0">
                      <a:pos x="515" y="30"/>
                    </a:cxn>
                    <a:cxn ang="0">
                      <a:pos x="520" y="20"/>
                    </a:cxn>
                    <a:cxn ang="0">
                      <a:pos x="520" y="0"/>
                    </a:cxn>
                    <a:cxn ang="0">
                      <a:pos x="520" y="0"/>
                    </a:cxn>
                    <a:cxn ang="0">
                      <a:pos x="515" y="15"/>
                    </a:cxn>
                    <a:cxn ang="0">
                      <a:pos x="510" y="20"/>
                    </a:cxn>
                    <a:cxn ang="0">
                      <a:pos x="500" y="20"/>
                    </a:cxn>
                    <a:cxn ang="0">
                      <a:pos x="500" y="20"/>
                    </a:cxn>
                  </a:cxnLst>
                  <a:rect l="0" t="0" r="r" b="b"/>
                  <a:pathLst>
                    <a:path w="520" h="40">
                      <a:moveTo>
                        <a:pt x="500" y="20"/>
                      </a:moveTo>
                      <a:lnTo>
                        <a:pt x="20" y="2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0" y="15"/>
                      </a:lnTo>
                      <a:lnTo>
                        <a:pt x="0" y="30"/>
                      </a:lnTo>
                      <a:lnTo>
                        <a:pt x="10" y="35"/>
                      </a:lnTo>
                      <a:lnTo>
                        <a:pt x="20" y="40"/>
                      </a:lnTo>
                      <a:lnTo>
                        <a:pt x="500" y="40"/>
                      </a:lnTo>
                      <a:lnTo>
                        <a:pt x="510" y="35"/>
                      </a:lnTo>
                      <a:lnTo>
                        <a:pt x="515" y="30"/>
                      </a:lnTo>
                      <a:lnTo>
                        <a:pt x="520" y="20"/>
                      </a:lnTo>
                      <a:lnTo>
                        <a:pt x="520" y="0"/>
                      </a:lnTo>
                      <a:lnTo>
                        <a:pt x="515" y="15"/>
                      </a:lnTo>
                      <a:lnTo>
                        <a:pt x="510" y="20"/>
                      </a:lnTo>
                      <a:lnTo>
                        <a:pt x="500" y="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15" name="Freeform 367"/>
                <p:cNvSpPr>
                  <a:spLocks/>
                </p:cNvSpPr>
                <p:nvPr/>
              </p:nvSpPr>
              <p:spPr bwMode="auto">
                <a:xfrm>
                  <a:off x="9044" y="4070"/>
                  <a:ext cx="130" cy="60"/>
                </a:xfrm>
                <a:custGeom>
                  <a:avLst/>
                  <a:gdLst/>
                  <a:ahLst/>
                  <a:cxnLst>
                    <a:cxn ang="0">
                      <a:pos x="90" y="0"/>
                    </a:cxn>
                    <a:cxn ang="0">
                      <a:pos x="90" y="0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90" y="20"/>
                    </a:cxn>
                    <a:cxn ang="0">
                      <a:pos x="90" y="20"/>
                    </a:cxn>
                    <a:cxn ang="0">
                      <a:pos x="105" y="20"/>
                    </a:cxn>
                    <a:cxn ang="0">
                      <a:pos x="120" y="30"/>
                    </a:cxn>
                    <a:cxn ang="0">
                      <a:pos x="125" y="40"/>
                    </a:cxn>
                    <a:cxn ang="0">
                      <a:pos x="130" y="60"/>
                    </a:cxn>
                    <a:cxn ang="0">
                      <a:pos x="130" y="40"/>
                    </a:cxn>
                    <a:cxn ang="0">
                      <a:pos x="130" y="40"/>
                    </a:cxn>
                    <a:cxn ang="0">
                      <a:pos x="125" y="25"/>
                    </a:cxn>
                    <a:cxn ang="0">
                      <a:pos x="120" y="15"/>
                    </a:cxn>
                    <a:cxn ang="0">
                      <a:pos x="105" y="5"/>
                    </a:cxn>
                    <a:cxn ang="0">
                      <a:pos x="90" y="0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30" h="60">
                      <a:moveTo>
                        <a:pt x="90" y="0"/>
                      </a:moveTo>
                      <a:lnTo>
                        <a:pt x="90" y="0"/>
                      </a:lnTo>
                      <a:lnTo>
                        <a:pt x="15" y="0"/>
                      </a:lnTo>
                      <a:lnTo>
                        <a:pt x="0" y="20"/>
                      </a:lnTo>
                      <a:lnTo>
                        <a:pt x="90" y="20"/>
                      </a:lnTo>
                      <a:lnTo>
                        <a:pt x="105" y="20"/>
                      </a:lnTo>
                      <a:lnTo>
                        <a:pt x="120" y="30"/>
                      </a:lnTo>
                      <a:lnTo>
                        <a:pt x="125" y="40"/>
                      </a:lnTo>
                      <a:lnTo>
                        <a:pt x="130" y="60"/>
                      </a:lnTo>
                      <a:lnTo>
                        <a:pt x="130" y="40"/>
                      </a:lnTo>
                      <a:lnTo>
                        <a:pt x="125" y="25"/>
                      </a:lnTo>
                      <a:lnTo>
                        <a:pt x="120" y="15"/>
                      </a:lnTo>
                      <a:lnTo>
                        <a:pt x="105" y="5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</p:grpSp>
        </p:grpSp>
        <p:sp>
          <p:nvSpPr>
            <p:cNvPr id="2412" name="Text Box 364"/>
            <p:cNvSpPr txBox="1">
              <a:spLocks noChangeArrowheads="1"/>
            </p:cNvSpPr>
            <p:nvPr/>
          </p:nvSpPr>
          <p:spPr bwMode="auto">
            <a:xfrm>
              <a:off x="4776" y="3281"/>
              <a:ext cx="2160" cy="504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 type="none" w="sm" len="sm"/>
            </a:ln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>
                  <a:solidFill>
                    <a:prstClr val="black"/>
                  </a:solidFill>
                  <a:latin typeface="Arial" pitchFamily="34" charset="0"/>
                  <a:ea typeface="Times New Roman" pitchFamily="18" charset="0"/>
                </a:rPr>
                <a:t>Preprocessing</a:t>
              </a: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pic>
          <p:nvPicPr>
            <p:cNvPr id="2411" name="Picture 363"/>
            <p:cNvPicPr>
              <a:picLocks noChangeAspect="1" noChangeArrowheads="1"/>
            </p:cNvPicPr>
            <p:nvPr/>
          </p:nvPicPr>
          <p:blipFill>
            <a:blip r:embed="rId4" cstate="print"/>
            <a:srcRect l="10597" t="29250" r="10909" b="29250"/>
            <a:stretch>
              <a:fillRect/>
            </a:stretch>
          </p:blipFill>
          <p:spPr bwMode="auto">
            <a:xfrm>
              <a:off x="4848" y="2561"/>
              <a:ext cx="720" cy="301"/>
            </a:xfrm>
            <a:prstGeom prst="rect">
              <a:avLst/>
            </a:prstGeom>
            <a:noFill/>
          </p:spPr>
        </p:pic>
        <p:pic>
          <p:nvPicPr>
            <p:cNvPr id="2410" name="Picture 362"/>
            <p:cNvPicPr>
              <a:picLocks noChangeAspect="1" noChangeArrowheads="1"/>
            </p:cNvPicPr>
            <p:nvPr/>
          </p:nvPicPr>
          <p:blipFill>
            <a:blip r:embed="rId5" cstate="print"/>
            <a:srcRect l="10909" t="9065" r="11220" b="9297"/>
            <a:stretch>
              <a:fillRect/>
            </a:stretch>
          </p:blipFill>
          <p:spPr bwMode="auto">
            <a:xfrm>
              <a:off x="5784" y="2273"/>
              <a:ext cx="1080" cy="910"/>
            </a:xfrm>
            <a:prstGeom prst="rect">
              <a:avLst/>
            </a:prstGeom>
            <a:noFill/>
          </p:spPr>
        </p:pic>
        <p:sp>
          <p:nvSpPr>
            <p:cNvPr id="2409" name="Line 361"/>
            <p:cNvSpPr>
              <a:spLocks noChangeShapeType="1"/>
            </p:cNvSpPr>
            <p:nvPr/>
          </p:nvSpPr>
          <p:spPr bwMode="auto">
            <a:xfrm>
              <a:off x="5610" y="2705"/>
              <a:ext cx="144" cy="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arrow" w="sm" len="sm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grpSp>
          <p:nvGrpSpPr>
            <p:cNvPr id="8" name="Group 333"/>
            <p:cNvGrpSpPr>
              <a:grpSpLocks/>
            </p:cNvGrpSpPr>
            <p:nvPr/>
          </p:nvGrpSpPr>
          <p:grpSpPr bwMode="auto">
            <a:xfrm>
              <a:off x="4528" y="2170"/>
              <a:ext cx="216" cy="459"/>
              <a:chOff x="3807" y="2143"/>
              <a:chExt cx="216" cy="459"/>
            </a:xfrm>
          </p:grpSpPr>
          <p:pic>
            <p:nvPicPr>
              <p:cNvPr id="2408" name="Picture 360">
                <a:hlinkClick r:id="rId2"/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-2744"/>
              <a:stretch>
                <a:fillRect/>
              </a:stretch>
            </p:blipFill>
            <p:spPr bwMode="auto">
              <a:xfrm rot="5400000">
                <a:off x="3808" y="2143"/>
                <a:ext cx="215" cy="215"/>
              </a:xfrm>
              <a:prstGeom prst="rect">
                <a:avLst/>
              </a:prstGeom>
              <a:noFill/>
              <a:ln w="9525">
                <a:solidFill>
                  <a:srgbClr val="CCFFCC"/>
                </a:solidFill>
                <a:miter lim="800000"/>
                <a:headEnd/>
                <a:tailEnd/>
              </a:ln>
            </p:spPr>
          </p:pic>
          <p:grpSp>
            <p:nvGrpSpPr>
              <p:cNvPr id="9" name="Group 334"/>
              <p:cNvGrpSpPr>
                <a:grpSpLocks/>
              </p:cNvGrpSpPr>
              <p:nvPr/>
            </p:nvGrpSpPr>
            <p:grpSpPr bwMode="auto">
              <a:xfrm>
                <a:off x="3807" y="2373"/>
                <a:ext cx="189" cy="229"/>
                <a:chOff x="8434" y="4070"/>
                <a:chExt cx="2000" cy="2350"/>
              </a:xfrm>
            </p:grpSpPr>
            <p:sp>
              <p:nvSpPr>
                <p:cNvPr id="2407" name="Freeform 359"/>
                <p:cNvSpPr>
                  <a:spLocks/>
                </p:cNvSpPr>
                <p:nvPr/>
              </p:nvSpPr>
              <p:spPr bwMode="auto">
                <a:xfrm>
                  <a:off x="8454" y="4300"/>
                  <a:ext cx="1960" cy="2100"/>
                </a:xfrm>
                <a:custGeom>
                  <a:avLst/>
                  <a:gdLst/>
                  <a:ahLst/>
                  <a:cxnLst>
                    <a:cxn ang="0">
                      <a:pos x="1460" y="60"/>
                    </a:cxn>
                    <a:cxn ang="0">
                      <a:pos x="1460" y="0"/>
                    </a:cxn>
                    <a:cxn ang="0">
                      <a:pos x="560" y="0"/>
                    </a:cxn>
                    <a:cxn ang="0">
                      <a:pos x="560" y="20"/>
                    </a:cxn>
                    <a:cxn ang="0">
                      <a:pos x="200" y="20"/>
                    </a:cxn>
                    <a:cxn ang="0">
                      <a:pos x="2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5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2040"/>
                    </a:cxn>
                    <a:cxn ang="0">
                      <a:pos x="0" y="2040"/>
                    </a:cxn>
                    <a:cxn ang="0">
                      <a:pos x="0" y="2050"/>
                    </a:cxn>
                    <a:cxn ang="0">
                      <a:pos x="5" y="2070"/>
                    </a:cxn>
                    <a:cxn ang="0">
                      <a:pos x="15" y="2080"/>
                    </a:cxn>
                    <a:cxn ang="0">
                      <a:pos x="25" y="2090"/>
                    </a:cxn>
                    <a:cxn ang="0">
                      <a:pos x="40" y="2095"/>
                    </a:cxn>
                    <a:cxn ang="0">
                      <a:pos x="60" y="2100"/>
                    </a:cxn>
                    <a:cxn ang="0">
                      <a:pos x="200" y="2100"/>
                    </a:cxn>
                    <a:cxn ang="0">
                      <a:pos x="200" y="2080"/>
                    </a:cxn>
                    <a:cxn ang="0">
                      <a:pos x="1760" y="2080"/>
                    </a:cxn>
                    <a:cxn ang="0">
                      <a:pos x="1760" y="2100"/>
                    </a:cxn>
                    <a:cxn ang="0">
                      <a:pos x="1900" y="2100"/>
                    </a:cxn>
                    <a:cxn ang="0">
                      <a:pos x="1900" y="2100"/>
                    </a:cxn>
                    <a:cxn ang="0">
                      <a:pos x="1910" y="2100"/>
                    </a:cxn>
                    <a:cxn ang="0">
                      <a:pos x="1930" y="2090"/>
                    </a:cxn>
                    <a:cxn ang="0">
                      <a:pos x="1940" y="2085"/>
                    </a:cxn>
                    <a:cxn ang="0">
                      <a:pos x="1950" y="2075"/>
                    </a:cxn>
                    <a:cxn ang="0">
                      <a:pos x="1955" y="2060"/>
                    </a:cxn>
                    <a:cxn ang="0">
                      <a:pos x="1960" y="2040"/>
                    </a:cxn>
                    <a:cxn ang="0">
                      <a:pos x="1960" y="120"/>
                    </a:cxn>
                    <a:cxn ang="0">
                      <a:pos x="1840" y="0"/>
                    </a:cxn>
                    <a:cxn ang="0">
                      <a:pos x="1580" y="0"/>
                    </a:cxn>
                    <a:cxn ang="0">
                      <a:pos x="1520" y="60"/>
                    </a:cxn>
                    <a:cxn ang="0">
                      <a:pos x="1460" y="60"/>
                    </a:cxn>
                  </a:cxnLst>
                  <a:rect l="0" t="0" r="r" b="b"/>
                  <a:pathLst>
                    <a:path w="1960" h="2100">
                      <a:moveTo>
                        <a:pt x="1460" y="60"/>
                      </a:moveTo>
                      <a:lnTo>
                        <a:pt x="1460" y="0"/>
                      </a:lnTo>
                      <a:lnTo>
                        <a:pt x="560" y="0"/>
                      </a:lnTo>
                      <a:lnTo>
                        <a:pt x="560" y="20"/>
                      </a:lnTo>
                      <a:lnTo>
                        <a:pt x="200" y="20"/>
                      </a:lnTo>
                      <a:lnTo>
                        <a:pt x="2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5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2040"/>
                      </a:lnTo>
                      <a:lnTo>
                        <a:pt x="0" y="2050"/>
                      </a:lnTo>
                      <a:lnTo>
                        <a:pt x="5" y="2070"/>
                      </a:lnTo>
                      <a:lnTo>
                        <a:pt x="15" y="2080"/>
                      </a:lnTo>
                      <a:lnTo>
                        <a:pt x="25" y="2090"/>
                      </a:lnTo>
                      <a:lnTo>
                        <a:pt x="40" y="2095"/>
                      </a:lnTo>
                      <a:lnTo>
                        <a:pt x="60" y="2100"/>
                      </a:lnTo>
                      <a:lnTo>
                        <a:pt x="200" y="2100"/>
                      </a:lnTo>
                      <a:lnTo>
                        <a:pt x="200" y="2080"/>
                      </a:lnTo>
                      <a:lnTo>
                        <a:pt x="1760" y="2080"/>
                      </a:lnTo>
                      <a:lnTo>
                        <a:pt x="1760" y="2100"/>
                      </a:lnTo>
                      <a:lnTo>
                        <a:pt x="1900" y="2100"/>
                      </a:lnTo>
                      <a:lnTo>
                        <a:pt x="1910" y="2100"/>
                      </a:lnTo>
                      <a:lnTo>
                        <a:pt x="1930" y="2090"/>
                      </a:lnTo>
                      <a:lnTo>
                        <a:pt x="1940" y="2085"/>
                      </a:lnTo>
                      <a:lnTo>
                        <a:pt x="1950" y="2075"/>
                      </a:lnTo>
                      <a:lnTo>
                        <a:pt x="1955" y="2060"/>
                      </a:lnTo>
                      <a:lnTo>
                        <a:pt x="1960" y="2040"/>
                      </a:lnTo>
                      <a:lnTo>
                        <a:pt x="1960" y="120"/>
                      </a:lnTo>
                      <a:lnTo>
                        <a:pt x="1840" y="0"/>
                      </a:lnTo>
                      <a:lnTo>
                        <a:pt x="1580" y="0"/>
                      </a:lnTo>
                      <a:lnTo>
                        <a:pt x="1520" y="60"/>
                      </a:lnTo>
                      <a:lnTo>
                        <a:pt x="1460" y="6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06" name="Freeform 358"/>
                <p:cNvSpPr>
                  <a:spLocks/>
                </p:cNvSpPr>
                <p:nvPr/>
              </p:nvSpPr>
              <p:spPr bwMode="auto">
                <a:xfrm>
                  <a:off x="8454" y="4300"/>
                  <a:ext cx="1960" cy="2100"/>
                </a:xfrm>
                <a:custGeom>
                  <a:avLst/>
                  <a:gdLst/>
                  <a:ahLst/>
                  <a:cxnLst>
                    <a:cxn ang="0">
                      <a:pos x="1460" y="60"/>
                    </a:cxn>
                    <a:cxn ang="0">
                      <a:pos x="1460" y="0"/>
                    </a:cxn>
                    <a:cxn ang="0">
                      <a:pos x="560" y="0"/>
                    </a:cxn>
                    <a:cxn ang="0">
                      <a:pos x="560" y="20"/>
                    </a:cxn>
                    <a:cxn ang="0">
                      <a:pos x="200" y="20"/>
                    </a:cxn>
                    <a:cxn ang="0">
                      <a:pos x="2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5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2040"/>
                    </a:cxn>
                    <a:cxn ang="0">
                      <a:pos x="0" y="2040"/>
                    </a:cxn>
                    <a:cxn ang="0">
                      <a:pos x="0" y="2050"/>
                    </a:cxn>
                    <a:cxn ang="0">
                      <a:pos x="5" y="2070"/>
                    </a:cxn>
                    <a:cxn ang="0">
                      <a:pos x="15" y="2080"/>
                    </a:cxn>
                    <a:cxn ang="0">
                      <a:pos x="25" y="2090"/>
                    </a:cxn>
                    <a:cxn ang="0">
                      <a:pos x="40" y="2095"/>
                    </a:cxn>
                    <a:cxn ang="0">
                      <a:pos x="60" y="2100"/>
                    </a:cxn>
                    <a:cxn ang="0">
                      <a:pos x="200" y="2100"/>
                    </a:cxn>
                    <a:cxn ang="0">
                      <a:pos x="200" y="2080"/>
                    </a:cxn>
                    <a:cxn ang="0">
                      <a:pos x="1760" y="2080"/>
                    </a:cxn>
                    <a:cxn ang="0">
                      <a:pos x="1760" y="2100"/>
                    </a:cxn>
                    <a:cxn ang="0">
                      <a:pos x="1900" y="2100"/>
                    </a:cxn>
                    <a:cxn ang="0">
                      <a:pos x="1900" y="2100"/>
                    </a:cxn>
                    <a:cxn ang="0">
                      <a:pos x="1910" y="2100"/>
                    </a:cxn>
                    <a:cxn ang="0">
                      <a:pos x="1930" y="2090"/>
                    </a:cxn>
                    <a:cxn ang="0">
                      <a:pos x="1940" y="2085"/>
                    </a:cxn>
                    <a:cxn ang="0">
                      <a:pos x="1950" y="2075"/>
                    </a:cxn>
                    <a:cxn ang="0">
                      <a:pos x="1955" y="2060"/>
                    </a:cxn>
                    <a:cxn ang="0">
                      <a:pos x="1960" y="2040"/>
                    </a:cxn>
                    <a:cxn ang="0">
                      <a:pos x="1960" y="120"/>
                    </a:cxn>
                    <a:cxn ang="0">
                      <a:pos x="1840" y="0"/>
                    </a:cxn>
                    <a:cxn ang="0">
                      <a:pos x="1580" y="0"/>
                    </a:cxn>
                    <a:cxn ang="0">
                      <a:pos x="1520" y="60"/>
                    </a:cxn>
                    <a:cxn ang="0">
                      <a:pos x="1460" y="60"/>
                    </a:cxn>
                  </a:cxnLst>
                  <a:rect l="0" t="0" r="r" b="b"/>
                  <a:pathLst>
                    <a:path w="1960" h="2100">
                      <a:moveTo>
                        <a:pt x="1460" y="60"/>
                      </a:moveTo>
                      <a:lnTo>
                        <a:pt x="1460" y="0"/>
                      </a:lnTo>
                      <a:lnTo>
                        <a:pt x="560" y="0"/>
                      </a:lnTo>
                      <a:lnTo>
                        <a:pt x="560" y="20"/>
                      </a:lnTo>
                      <a:lnTo>
                        <a:pt x="200" y="20"/>
                      </a:lnTo>
                      <a:lnTo>
                        <a:pt x="2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5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2040"/>
                      </a:lnTo>
                      <a:lnTo>
                        <a:pt x="0" y="2050"/>
                      </a:lnTo>
                      <a:lnTo>
                        <a:pt x="5" y="2070"/>
                      </a:lnTo>
                      <a:lnTo>
                        <a:pt x="15" y="2080"/>
                      </a:lnTo>
                      <a:lnTo>
                        <a:pt x="25" y="2090"/>
                      </a:lnTo>
                      <a:lnTo>
                        <a:pt x="40" y="2095"/>
                      </a:lnTo>
                      <a:lnTo>
                        <a:pt x="60" y="2100"/>
                      </a:lnTo>
                      <a:lnTo>
                        <a:pt x="200" y="2100"/>
                      </a:lnTo>
                      <a:lnTo>
                        <a:pt x="200" y="2080"/>
                      </a:lnTo>
                      <a:lnTo>
                        <a:pt x="1760" y="2080"/>
                      </a:lnTo>
                      <a:lnTo>
                        <a:pt x="1760" y="2100"/>
                      </a:lnTo>
                      <a:lnTo>
                        <a:pt x="1900" y="2100"/>
                      </a:lnTo>
                      <a:lnTo>
                        <a:pt x="1910" y="2100"/>
                      </a:lnTo>
                      <a:lnTo>
                        <a:pt x="1930" y="2090"/>
                      </a:lnTo>
                      <a:lnTo>
                        <a:pt x="1940" y="2085"/>
                      </a:lnTo>
                      <a:lnTo>
                        <a:pt x="1950" y="2075"/>
                      </a:lnTo>
                      <a:lnTo>
                        <a:pt x="1955" y="2060"/>
                      </a:lnTo>
                      <a:lnTo>
                        <a:pt x="1960" y="2040"/>
                      </a:lnTo>
                      <a:lnTo>
                        <a:pt x="1960" y="120"/>
                      </a:lnTo>
                      <a:lnTo>
                        <a:pt x="1840" y="0"/>
                      </a:lnTo>
                      <a:lnTo>
                        <a:pt x="1580" y="0"/>
                      </a:lnTo>
                      <a:lnTo>
                        <a:pt x="1520" y="60"/>
                      </a:lnTo>
                      <a:lnTo>
                        <a:pt x="1460" y="6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05" name="Freeform 357"/>
                <p:cNvSpPr>
                  <a:spLocks/>
                </p:cNvSpPr>
                <p:nvPr/>
              </p:nvSpPr>
              <p:spPr bwMode="auto">
                <a:xfrm>
                  <a:off x="8499" y="4345"/>
                  <a:ext cx="1870" cy="2010"/>
                </a:xfrm>
                <a:custGeom>
                  <a:avLst/>
                  <a:gdLst/>
                  <a:ahLst/>
                  <a:cxnLst>
                    <a:cxn ang="0">
                      <a:pos x="1775" y="0"/>
                    </a:cxn>
                    <a:cxn ang="0">
                      <a:pos x="1775" y="0"/>
                    </a:cxn>
                    <a:cxn ang="0">
                      <a:pos x="1870" y="95"/>
                    </a:cxn>
                    <a:cxn ang="0">
                      <a:pos x="1870" y="95"/>
                    </a:cxn>
                    <a:cxn ang="0">
                      <a:pos x="1870" y="1995"/>
                    </a:cxn>
                    <a:cxn ang="0">
                      <a:pos x="1870" y="1995"/>
                    </a:cxn>
                    <a:cxn ang="0">
                      <a:pos x="1870" y="2005"/>
                    </a:cxn>
                    <a:cxn ang="0">
                      <a:pos x="1865" y="2010"/>
                    </a:cxn>
                    <a:cxn ang="0">
                      <a:pos x="1855" y="2010"/>
                    </a:cxn>
                    <a:cxn ang="0">
                      <a:pos x="1855" y="2010"/>
                    </a:cxn>
                    <a:cxn ang="0">
                      <a:pos x="1760" y="2010"/>
                    </a:cxn>
                    <a:cxn ang="0">
                      <a:pos x="1760" y="2010"/>
                    </a:cxn>
                    <a:cxn ang="0">
                      <a:pos x="1760" y="1990"/>
                    </a:cxn>
                    <a:cxn ang="0">
                      <a:pos x="110" y="1990"/>
                    </a:cxn>
                    <a:cxn ang="0">
                      <a:pos x="110" y="1990"/>
                    </a:cxn>
                    <a:cxn ang="0">
                      <a:pos x="110" y="2010"/>
                    </a:cxn>
                    <a:cxn ang="0">
                      <a:pos x="110" y="2010"/>
                    </a:cxn>
                    <a:cxn ang="0">
                      <a:pos x="15" y="2010"/>
                    </a:cxn>
                    <a:cxn ang="0">
                      <a:pos x="15" y="2010"/>
                    </a:cxn>
                    <a:cxn ang="0">
                      <a:pos x="5" y="2010"/>
                    </a:cxn>
                    <a:cxn ang="0">
                      <a:pos x="0" y="2005"/>
                    </a:cxn>
                    <a:cxn ang="0">
                      <a:pos x="0" y="1995"/>
                    </a:cxn>
                    <a:cxn ang="0">
                      <a:pos x="0" y="15"/>
                    </a:cxn>
                    <a:cxn ang="0">
                      <a:pos x="0" y="15"/>
                    </a:cxn>
                    <a:cxn ang="0">
                      <a:pos x="0" y="5"/>
                    </a:cxn>
                    <a:cxn ang="0">
                      <a:pos x="5" y="0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110" y="0"/>
                    </a:cxn>
                    <a:cxn ang="0">
                      <a:pos x="110" y="0"/>
                    </a:cxn>
                    <a:cxn ang="0">
                      <a:pos x="110" y="20"/>
                    </a:cxn>
                    <a:cxn ang="0">
                      <a:pos x="560" y="20"/>
                    </a:cxn>
                    <a:cxn ang="0">
                      <a:pos x="560" y="20"/>
                    </a:cxn>
                    <a:cxn ang="0">
                      <a:pos x="560" y="0"/>
                    </a:cxn>
                    <a:cxn ang="0">
                      <a:pos x="560" y="0"/>
                    </a:cxn>
                    <a:cxn ang="0">
                      <a:pos x="1370" y="0"/>
                    </a:cxn>
                    <a:cxn ang="0">
                      <a:pos x="1370" y="0"/>
                    </a:cxn>
                    <a:cxn ang="0">
                      <a:pos x="1370" y="15"/>
                    </a:cxn>
                    <a:cxn ang="0">
                      <a:pos x="1370" y="15"/>
                    </a:cxn>
                    <a:cxn ang="0">
                      <a:pos x="1415" y="15"/>
                    </a:cxn>
                    <a:cxn ang="0">
                      <a:pos x="1415" y="15"/>
                    </a:cxn>
                    <a:cxn ang="0">
                      <a:pos x="1415" y="60"/>
                    </a:cxn>
                    <a:cxn ang="0">
                      <a:pos x="1495" y="60"/>
                    </a:cxn>
                    <a:cxn ang="0">
                      <a:pos x="1495" y="60"/>
                    </a:cxn>
                    <a:cxn ang="0">
                      <a:pos x="1555" y="0"/>
                    </a:cxn>
                    <a:cxn ang="0">
                      <a:pos x="1555" y="0"/>
                    </a:cxn>
                    <a:cxn ang="0">
                      <a:pos x="1775" y="0"/>
                    </a:cxn>
                    <a:cxn ang="0">
                      <a:pos x="1775" y="0"/>
                    </a:cxn>
                  </a:cxnLst>
                  <a:rect l="0" t="0" r="r" b="b"/>
                  <a:pathLst>
                    <a:path w="1870" h="2010">
                      <a:moveTo>
                        <a:pt x="1775" y="0"/>
                      </a:moveTo>
                      <a:lnTo>
                        <a:pt x="1775" y="0"/>
                      </a:lnTo>
                      <a:lnTo>
                        <a:pt x="1870" y="95"/>
                      </a:lnTo>
                      <a:lnTo>
                        <a:pt x="1870" y="1995"/>
                      </a:lnTo>
                      <a:lnTo>
                        <a:pt x="1870" y="2005"/>
                      </a:lnTo>
                      <a:lnTo>
                        <a:pt x="1865" y="2010"/>
                      </a:lnTo>
                      <a:lnTo>
                        <a:pt x="1855" y="2010"/>
                      </a:lnTo>
                      <a:lnTo>
                        <a:pt x="1760" y="2010"/>
                      </a:lnTo>
                      <a:lnTo>
                        <a:pt x="1760" y="1990"/>
                      </a:lnTo>
                      <a:lnTo>
                        <a:pt x="110" y="1990"/>
                      </a:lnTo>
                      <a:lnTo>
                        <a:pt x="110" y="2010"/>
                      </a:lnTo>
                      <a:lnTo>
                        <a:pt x="15" y="2010"/>
                      </a:lnTo>
                      <a:lnTo>
                        <a:pt x="5" y="2010"/>
                      </a:lnTo>
                      <a:lnTo>
                        <a:pt x="0" y="2005"/>
                      </a:lnTo>
                      <a:lnTo>
                        <a:pt x="0" y="1995"/>
                      </a:lnTo>
                      <a:lnTo>
                        <a:pt x="0" y="15"/>
                      </a:lnTo>
                      <a:lnTo>
                        <a:pt x="0" y="5"/>
                      </a:lnTo>
                      <a:lnTo>
                        <a:pt x="5" y="0"/>
                      </a:lnTo>
                      <a:lnTo>
                        <a:pt x="15" y="0"/>
                      </a:lnTo>
                      <a:lnTo>
                        <a:pt x="110" y="0"/>
                      </a:lnTo>
                      <a:lnTo>
                        <a:pt x="110" y="20"/>
                      </a:lnTo>
                      <a:lnTo>
                        <a:pt x="560" y="20"/>
                      </a:lnTo>
                      <a:lnTo>
                        <a:pt x="560" y="0"/>
                      </a:lnTo>
                      <a:lnTo>
                        <a:pt x="1370" y="0"/>
                      </a:lnTo>
                      <a:lnTo>
                        <a:pt x="1370" y="15"/>
                      </a:lnTo>
                      <a:lnTo>
                        <a:pt x="1415" y="15"/>
                      </a:lnTo>
                      <a:lnTo>
                        <a:pt x="1415" y="60"/>
                      </a:lnTo>
                      <a:lnTo>
                        <a:pt x="1495" y="60"/>
                      </a:lnTo>
                      <a:lnTo>
                        <a:pt x="1555" y="0"/>
                      </a:lnTo>
                      <a:lnTo>
                        <a:pt x="1775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04" name="Freeform 356"/>
                <p:cNvSpPr>
                  <a:spLocks/>
                </p:cNvSpPr>
                <p:nvPr/>
              </p:nvSpPr>
              <p:spPr bwMode="auto">
                <a:xfrm>
                  <a:off x="8609" y="5275"/>
                  <a:ext cx="1650" cy="1105"/>
                </a:xfrm>
                <a:custGeom>
                  <a:avLst/>
                  <a:gdLst/>
                  <a:ahLst/>
                  <a:cxnLst>
                    <a:cxn ang="0">
                      <a:pos x="105" y="0"/>
                    </a:cxn>
                    <a:cxn ang="0">
                      <a:pos x="105" y="0"/>
                    </a:cxn>
                    <a:cxn ang="0">
                      <a:pos x="80" y="5"/>
                    </a:cxn>
                    <a:cxn ang="0">
                      <a:pos x="55" y="10"/>
                    </a:cxn>
                    <a:cxn ang="0">
                      <a:pos x="40" y="20"/>
                    </a:cxn>
                    <a:cxn ang="0">
                      <a:pos x="25" y="35"/>
                    </a:cxn>
                    <a:cxn ang="0">
                      <a:pos x="15" y="55"/>
                    </a:cxn>
                    <a:cxn ang="0">
                      <a:pos x="5" y="70"/>
                    </a:cxn>
                    <a:cxn ang="0">
                      <a:pos x="0" y="105"/>
                    </a:cxn>
                    <a:cxn ang="0">
                      <a:pos x="0" y="1080"/>
                    </a:cxn>
                    <a:cxn ang="0">
                      <a:pos x="25" y="1105"/>
                    </a:cxn>
                    <a:cxn ang="0">
                      <a:pos x="90" y="1105"/>
                    </a:cxn>
                    <a:cxn ang="0">
                      <a:pos x="90" y="105"/>
                    </a:cxn>
                    <a:cxn ang="0">
                      <a:pos x="90" y="105"/>
                    </a:cxn>
                    <a:cxn ang="0">
                      <a:pos x="90" y="95"/>
                    </a:cxn>
                    <a:cxn ang="0">
                      <a:pos x="95" y="90"/>
                    </a:cxn>
                    <a:cxn ang="0">
                      <a:pos x="105" y="90"/>
                    </a:cxn>
                    <a:cxn ang="0">
                      <a:pos x="1545" y="90"/>
                    </a:cxn>
                    <a:cxn ang="0">
                      <a:pos x="1545" y="90"/>
                    </a:cxn>
                    <a:cxn ang="0">
                      <a:pos x="1555" y="90"/>
                    </a:cxn>
                    <a:cxn ang="0">
                      <a:pos x="1560" y="95"/>
                    </a:cxn>
                    <a:cxn ang="0">
                      <a:pos x="1560" y="105"/>
                    </a:cxn>
                    <a:cxn ang="0">
                      <a:pos x="1560" y="1105"/>
                    </a:cxn>
                    <a:cxn ang="0">
                      <a:pos x="1625" y="1105"/>
                    </a:cxn>
                    <a:cxn ang="0">
                      <a:pos x="1650" y="1080"/>
                    </a:cxn>
                    <a:cxn ang="0">
                      <a:pos x="1650" y="105"/>
                    </a:cxn>
                    <a:cxn ang="0">
                      <a:pos x="1650" y="105"/>
                    </a:cxn>
                    <a:cxn ang="0">
                      <a:pos x="1645" y="80"/>
                    </a:cxn>
                    <a:cxn ang="0">
                      <a:pos x="1640" y="55"/>
                    </a:cxn>
                    <a:cxn ang="0">
                      <a:pos x="1630" y="40"/>
                    </a:cxn>
                    <a:cxn ang="0">
                      <a:pos x="1615" y="25"/>
                    </a:cxn>
                    <a:cxn ang="0">
                      <a:pos x="1595" y="15"/>
                    </a:cxn>
                    <a:cxn ang="0">
                      <a:pos x="1580" y="5"/>
                    </a:cxn>
                    <a:cxn ang="0">
                      <a:pos x="1545" y="0"/>
                    </a:cxn>
                    <a:cxn ang="0">
                      <a:pos x="105" y="0"/>
                    </a:cxn>
                  </a:cxnLst>
                  <a:rect l="0" t="0" r="r" b="b"/>
                  <a:pathLst>
                    <a:path w="1650" h="1105">
                      <a:moveTo>
                        <a:pt x="105" y="0"/>
                      </a:moveTo>
                      <a:lnTo>
                        <a:pt x="105" y="0"/>
                      </a:lnTo>
                      <a:lnTo>
                        <a:pt x="80" y="5"/>
                      </a:lnTo>
                      <a:lnTo>
                        <a:pt x="55" y="10"/>
                      </a:lnTo>
                      <a:lnTo>
                        <a:pt x="40" y="20"/>
                      </a:lnTo>
                      <a:lnTo>
                        <a:pt x="25" y="35"/>
                      </a:lnTo>
                      <a:lnTo>
                        <a:pt x="15" y="55"/>
                      </a:lnTo>
                      <a:lnTo>
                        <a:pt x="5" y="70"/>
                      </a:lnTo>
                      <a:lnTo>
                        <a:pt x="0" y="105"/>
                      </a:lnTo>
                      <a:lnTo>
                        <a:pt x="0" y="1080"/>
                      </a:lnTo>
                      <a:lnTo>
                        <a:pt x="25" y="1105"/>
                      </a:lnTo>
                      <a:lnTo>
                        <a:pt x="90" y="1105"/>
                      </a:lnTo>
                      <a:lnTo>
                        <a:pt x="90" y="105"/>
                      </a:lnTo>
                      <a:lnTo>
                        <a:pt x="90" y="95"/>
                      </a:lnTo>
                      <a:lnTo>
                        <a:pt x="95" y="90"/>
                      </a:lnTo>
                      <a:lnTo>
                        <a:pt x="105" y="90"/>
                      </a:lnTo>
                      <a:lnTo>
                        <a:pt x="1545" y="90"/>
                      </a:lnTo>
                      <a:lnTo>
                        <a:pt x="1555" y="90"/>
                      </a:lnTo>
                      <a:lnTo>
                        <a:pt x="1560" y="95"/>
                      </a:lnTo>
                      <a:lnTo>
                        <a:pt x="1560" y="105"/>
                      </a:lnTo>
                      <a:lnTo>
                        <a:pt x="1560" y="1105"/>
                      </a:lnTo>
                      <a:lnTo>
                        <a:pt x="1625" y="1105"/>
                      </a:lnTo>
                      <a:lnTo>
                        <a:pt x="1650" y="1080"/>
                      </a:lnTo>
                      <a:lnTo>
                        <a:pt x="1650" y="105"/>
                      </a:lnTo>
                      <a:lnTo>
                        <a:pt x="1645" y="80"/>
                      </a:lnTo>
                      <a:lnTo>
                        <a:pt x="1640" y="55"/>
                      </a:lnTo>
                      <a:lnTo>
                        <a:pt x="1630" y="40"/>
                      </a:lnTo>
                      <a:lnTo>
                        <a:pt x="1615" y="25"/>
                      </a:lnTo>
                      <a:lnTo>
                        <a:pt x="1595" y="15"/>
                      </a:lnTo>
                      <a:lnTo>
                        <a:pt x="1580" y="5"/>
                      </a:lnTo>
                      <a:lnTo>
                        <a:pt x="1545" y="0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rgbClr val="8C8C8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03" name="Freeform 355"/>
                <p:cNvSpPr>
                  <a:spLocks/>
                </p:cNvSpPr>
                <p:nvPr/>
              </p:nvSpPr>
              <p:spPr bwMode="auto">
                <a:xfrm>
                  <a:off x="8609" y="4320"/>
                  <a:ext cx="1350" cy="805"/>
                </a:xfrm>
                <a:custGeom>
                  <a:avLst/>
                  <a:gdLst/>
                  <a:ahLst/>
                  <a:cxnLst>
                    <a:cxn ang="0">
                      <a:pos x="25" y="0"/>
                    </a:cxn>
                    <a:cxn ang="0">
                      <a:pos x="0" y="25"/>
                    </a:cxn>
                    <a:cxn ang="0">
                      <a:pos x="0" y="700"/>
                    </a:cxn>
                    <a:cxn ang="0">
                      <a:pos x="0" y="700"/>
                    </a:cxn>
                    <a:cxn ang="0">
                      <a:pos x="5" y="735"/>
                    </a:cxn>
                    <a:cxn ang="0">
                      <a:pos x="15" y="750"/>
                    </a:cxn>
                    <a:cxn ang="0">
                      <a:pos x="25" y="770"/>
                    </a:cxn>
                    <a:cxn ang="0">
                      <a:pos x="40" y="785"/>
                    </a:cxn>
                    <a:cxn ang="0">
                      <a:pos x="55" y="795"/>
                    </a:cxn>
                    <a:cxn ang="0">
                      <a:pos x="80" y="800"/>
                    </a:cxn>
                    <a:cxn ang="0">
                      <a:pos x="105" y="805"/>
                    </a:cxn>
                    <a:cxn ang="0">
                      <a:pos x="1245" y="805"/>
                    </a:cxn>
                    <a:cxn ang="0">
                      <a:pos x="1245" y="805"/>
                    </a:cxn>
                    <a:cxn ang="0">
                      <a:pos x="1280" y="800"/>
                    </a:cxn>
                    <a:cxn ang="0">
                      <a:pos x="1295" y="790"/>
                    </a:cxn>
                    <a:cxn ang="0">
                      <a:pos x="1315" y="780"/>
                    </a:cxn>
                    <a:cxn ang="0">
                      <a:pos x="1330" y="765"/>
                    </a:cxn>
                    <a:cxn ang="0">
                      <a:pos x="1340" y="750"/>
                    </a:cxn>
                    <a:cxn ang="0">
                      <a:pos x="1345" y="725"/>
                    </a:cxn>
                    <a:cxn ang="0">
                      <a:pos x="1350" y="700"/>
                    </a:cxn>
                    <a:cxn ang="0">
                      <a:pos x="1350" y="85"/>
                    </a:cxn>
                    <a:cxn ang="0">
                      <a:pos x="1325" y="60"/>
                    </a:cxn>
                    <a:cxn ang="0">
                      <a:pos x="1260" y="40"/>
                    </a:cxn>
                    <a:cxn ang="0">
                      <a:pos x="1260" y="700"/>
                    </a:cxn>
                    <a:cxn ang="0">
                      <a:pos x="1260" y="700"/>
                    </a:cxn>
                    <a:cxn ang="0">
                      <a:pos x="1260" y="710"/>
                    </a:cxn>
                    <a:cxn ang="0">
                      <a:pos x="1255" y="715"/>
                    </a:cxn>
                    <a:cxn ang="0">
                      <a:pos x="1245" y="715"/>
                    </a:cxn>
                    <a:cxn ang="0">
                      <a:pos x="105" y="715"/>
                    </a:cxn>
                    <a:cxn ang="0">
                      <a:pos x="105" y="715"/>
                    </a:cxn>
                    <a:cxn ang="0">
                      <a:pos x="95" y="715"/>
                    </a:cxn>
                    <a:cxn ang="0">
                      <a:pos x="90" y="710"/>
                    </a:cxn>
                    <a:cxn ang="0">
                      <a:pos x="90" y="700"/>
                    </a:cxn>
                    <a:cxn ang="0">
                      <a:pos x="90" y="0"/>
                    </a:cxn>
                    <a:cxn ang="0">
                      <a:pos x="25" y="0"/>
                    </a:cxn>
                  </a:cxnLst>
                  <a:rect l="0" t="0" r="r" b="b"/>
                  <a:pathLst>
                    <a:path w="1350" h="805">
                      <a:moveTo>
                        <a:pt x="25" y="0"/>
                      </a:moveTo>
                      <a:lnTo>
                        <a:pt x="0" y="25"/>
                      </a:lnTo>
                      <a:lnTo>
                        <a:pt x="0" y="700"/>
                      </a:lnTo>
                      <a:lnTo>
                        <a:pt x="5" y="735"/>
                      </a:lnTo>
                      <a:lnTo>
                        <a:pt x="15" y="750"/>
                      </a:lnTo>
                      <a:lnTo>
                        <a:pt x="25" y="770"/>
                      </a:lnTo>
                      <a:lnTo>
                        <a:pt x="40" y="785"/>
                      </a:lnTo>
                      <a:lnTo>
                        <a:pt x="55" y="795"/>
                      </a:lnTo>
                      <a:lnTo>
                        <a:pt x="80" y="800"/>
                      </a:lnTo>
                      <a:lnTo>
                        <a:pt x="105" y="805"/>
                      </a:lnTo>
                      <a:lnTo>
                        <a:pt x="1245" y="805"/>
                      </a:lnTo>
                      <a:lnTo>
                        <a:pt x="1280" y="800"/>
                      </a:lnTo>
                      <a:lnTo>
                        <a:pt x="1295" y="790"/>
                      </a:lnTo>
                      <a:lnTo>
                        <a:pt x="1315" y="780"/>
                      </a:lnTo>
                      <a:lnTo>
                        <a:pt x="1330" y="765"/>
                      </a:lnTo>
                      <a:lnTo>
                        <a:pt x="1340" y="750"/>
                      </a:lnTo>
                      <a:lnTo>
                        <a:pt x="1345" y="725"/>
                      </a:lnTo>
                      <a:lnTo>
                        <a:pt x="1350" y="700"/>
                      </a:lnTo>
                      <a:lnTo>
                        <a:pt x="1350" y="85"/>
                      </a:lnTo>
                      <a:lnTo>
                        <a:pt x="1325" y="60"/>
                      </a:lnTo>
                      <a:lnTo>
                        <a:pt x="1260" y="40"/>
                      </a:lnTo>
                      <a:lnTo>
                        <a:pt x="1260" y="700"/>
                      </a:lnTo>
                      <a:lnTo>
                        <a:pt x="1260" y="710"/>
                      </a:lnTo>
                      <a:lnTo>
                        <a:pt x="1255" y="715"/>
                      </a:lnTo>
                      <a:lnTo>
                        <a:pt x="1245" y="715"/>
                      </a:lnTo>
                      <a:lnTo>
                        <a:pt x="105" y="715"/>
                      </a:lnTo>
                      <a:lnTo>
                        <a:pt x="95" y="715"/>
                      </a:lnTo>
                      <a:lnTo>
                        <a:pt x="90" y="710"/>
                      </a:lnTo>
                      <a:lnTo>
                        <a:pt x="90" y="700"/>
                      </a:lnTo>
                      <a:lnTo>
                        <a:pt x="90" y="0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8C8C8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02" name="Freeform 354"/>
                <p:cNvSpPr>
                  <a:spLocks/>
                </p:cNvSpPr>
                <p:nvPr/>
              </p:nvSpPr>
              <p:spPr bwMode="auto">
                <a:xfrm>
                  <a:off x="8884" y="621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01" name="Freeform 353"/>
                <p:cNvSpPr>
                  <a:spLocks/>
                </p:cNvSpPr>
                <p:nvPr/>
              </p:nvSpPr>
              <p:spPr bwMode="auto">
                <a:xfrm>
                  <a:off x="8639" y="5275"/>
                  <a:ext cx="1590" cy="90"/>
                </a:xfrm>
                <a:custGeom>
                  <a:avLst/>
                  <a:gdLst/>
                  <a:ahLst/>
                  <a:cxnLst>
                    <a:cxn ang="0">
                      <a:pos x="1590" y="30"/>
                    </a:cxn>
                    <a:cxn ang="0">
                      <a:pos x="1590" y="30"/>
                    </a:cxn>
                    <a:cxn ang="0">
                      <a:pos x="1570" y="15"/>
                    </a:cxn>
                    <a:cxn ang="0">
                      <a:pos x="1555" y="5"/>
                    </a:cxn>
                    <a:cxn ang="0">
                      <a:pos x="1535" y="0"/>
                    </a:cxn>
                    <a:cxn ang="0">
                      <a:pos x="1515" y="0"/>
                    </a:cxn>
                    <a:cxn ang="0">
                      <a:pos x="75" y="0"/>
                    </a:cxn>
                    <a:cxn ang="0">
                      <a:pos x="75" y="0"/>
                    </a:cxn>
                    <a:cxn ang="0">
                      <a:pos x="50" y="0"/>
                    </a:cxn>
                    <a:cxn ang="0">
                      <a:pos x="30" y="10"/>
                    </a:cxn>
                    <a:cxn ang="0">
                      <a:pos x="15" y="20"/>
                    </a:cxn>
                    <a:cxn ang="0">
                      <a:pos x="0" y="30"/>
                    </a:cxn>
                    <a:cxn ang="0">
                      <a:pos x="75" y="90"/>
                    </a:cxn>
                    <a:cxn ang="0">
                      <a:pos x="1515" y="90"/>
                    </a:cxn>
                    <a:cxn ang="0">
                      <a:pos x="1590" y="30"/>
                    </a:cxn>
                  </a:cxnLst>
                  <a:rect l="0" t="0" r="r" b="b"/>
                  <a:pathLst>
                    <a:path w="1590" h="90">
                      <a:moveTo>
                        <a:pt x="1590" y="30"/>
                      </a:moveTo>
                      <a:lnTo>
                        <a:pt x="1590" y="30"/>
                      </a:lnTo>
                      <a:lnTo>
                        <a:pt x="1570" y="15"/>
                      </a:lnTo>
                      <a:lnTo>
                        <a:pt x="1555" y="5"/>
                      </a:lnTo>
                      <a:lnTo>
                        <a:pt x="1535" y="0"/>
                      </a:lnTo>
                      <a:lnTo>
                        <a:pt x="1515" y="0"/>
                      </a:lnTo>
                      <a:lnTo>
                        <a:pt x="75" y="0"/>
                      </a:lnTo>
                      <a:lnTo>
                        <a:pt x="50" y="0"/>
                      </a:lnTo>
                      <a:lnTo>
                        <a:pt x="30" y="10"/>
                      </a:lnTo>
                      <a:lnTo>
                        <a:pt x="15" y="20"/>
                      </a:lnTo>
                      <a:lnTo>
                        <a:pt x="0" y="30"/>
                      </a:lnTo>
                      <a:lnTo>
                        <a:pt x="75" y="90"/>
                      </a:lnTo>
                      <a:lnTo>
                        <a:pt x="1515" y="90"/>
                      </a:lnTo>
                      <a:lnTo>
                        <a:pt x="1590" y="3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400" name="Freeform 352"/>
                <p:cNvSpPr>
                  <a:spLocks/>
                </p:cNvSpPr>
                <p:nvPr/>
              </p:nvSpPr>
              <p:spPr bwMode="auto">
                <a:xfrm>
                  <a:off x="8654" y="5320"/>
                  <a:ext cx="1560" cy="1060"/>
                </a:xfrm>
                <a:custGeom>
                  <a:avLst/>
                  <a:gdLst/>
                  <a:ahLst/>
                  <a:cxnLst>
                    <a:cxn ang="0">
                      <a:pos x="1560" y="1060"/>
                    </a:cxn>
                    <a:cxn ang="0">
                      <a:pos x="1560" y="60"/>
                    </a:cxn>
                    <a:cxn ang="0">
                      <a:pos x="1560" y="60"/>
                    </a:cxn>
                    <a:cxn ang="0">
                      <a:pos x="1555" y="40"/>
                    </a:cxn>
                    <a:cxn ang="0">
                      <a:pos x="1550" y="25"/>
                    </a:cxn>
                    <a:cxn ang="0">
                      <a:pos x="1540" y="15"/>
                    </a:cxn>
                    <a:cxn ang="0">
                      <a:pos x="1530" y="5"/>
                    </a:cxn>
                    <a:cxn ang="0">
                      <a:pos x="1510" y="0"/>
                    </a:cxn>
                    <a:cxn ang="0">
                      <a:pos x="15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10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1060"/>
                    </a:cxn>
                    <a:cxn ang="0">
                      <a:pos x="1560" y="1060"/>
                    </a:cxn>
                  </a:cxnLst>
                  <a:rect l="0" t="0" r="r" b="b"/>
                  <a:pathLst>
                    <a:path w="1560" h="1060">
                      <a:moveTo>
                        <a:pt x="1560" y="1060"/>
                      </a:moveTo>
                      <a:lnTo>
                        <a:pt x="1560" y="60"/>
                      </a:lnTo>
                      <a:lnTo>
                        <a:pt x="1555" y="40"/>
                      </a:lnTo>
                      <a:lnTo>
                        <a:pt x="1550" y="25"/>
                      </a:lnTo>
                      <a:lnTo>
                        <a:pt x="1540" y="15"/>
                      </a:lnTo>
                      <a:lnTo>
                        <a:pt x="1530" y="5"/>
                      </a:lnTo>
                      <a:lnTo>
                        <a:pt x="1510" y="0"/>
                      </a:lnTo>
                      <a:lnTo>
                        <a:pt x="15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10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1060"/>
                      </a:lnTo>
                      <a:lnTo>
                        <a:pt x="1560" y="106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99" name="Freeform 351"/>
                <p:cNvSpPr>
                  <a:spLocks/>
                </p:cNvSpPr>
                <p:nvPr/>
              </p:nvSpPr>
              <p:spPr bwMode="auto">
                <a:xfrm>
                  <a:off x="8654" y="5320"/>
                  <a:ext cx="1560" cy="1060"/>
                </a:xfrm>
                <a:custGeom>
                  <a:avLst/>
                  <a:gdLst/>
                  <a:ahLst/>
                  <a:cxnLst>
                    <a:cxn ang="0">
                      <a:pos x="1560" y="1060"/>
                    </a:cxn>
                    <a:cxn ang="0">
                      <a:pos x="1560" y="60"/>
                    </a:cxn>
                    <a:cxn ang="0">
                      <a:pos x="1560" y="60"/>
                    </a:cxn>
                    <a:cxn ang="0">
                      <a:pos x="1555" y="40"/>
                    </a:cxn>
                    <a:cxn ang="0">
                      <a:pos x="1550" y="25"/>
                    </a:cxn>
                    <a:cxn ang="0">
                      <a:pos x="1540" y="15"/>
                    </a:cxn>
                    <a:cxn ang="0">
                      <a:pos x="1530" y="5"/>
                    </a:cxn>
                    <a:cxn ang="0">
                      <a:pos x="1510" y="0"/>
                    </a:cxn>
                    <a:cxn ang="0">
                      <a:pos x="15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10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1060"/>
                    </a:cxn>
                  </a:cxnLst>
                  <a:rect l="0" t="0" r="r" b="b"/>
                  <a:pathLst>
                    <a:path w="1560" h="1060">
                      <a:moveTo>
                        <a:pt x="1560" y="1060"/>
                      </a:moveTo>
                      <a:lnTo>
                        <a:pt x="1560" y="60"/>
                      </a:lnTo>
                      <a:lnTo>
                        <a:pt x="1555" y="40"/>
                      </a:lnTo>
                      <a:lnTo>
                        <a:pt x="1550" y="25"/>
                      </a:lnTo>
                      <a:lnTo>
                        <a:pt x="1540" y="15"/>
                      </a:lnTo>
                      <a:lnTo>
                        <a:pt x="1530" y="5"/>
                      </a:lnTo>
                      <a:lnTo>
                        <a:pt x="1510" y="0"/>
                      </a:lnTo>
                      <a:lnTo>
                        <a:pt x="15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10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106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98" name="Freeform 350"/>
                <p:cNvSpPr>
                  <a:spLocks/>
                </p:cNvSpPr>
                <p:nvPr/>
              </p:nvSpPr>
              <p:spPr bwMode="auto">
                <a:xfrm>
                  <a:off x="8734" y="5400"/>
                  <a:ext cx="1400" cy="980"/>
                </a:xfrm>
                <a:custGeom>
                  <a:avLst/>
                  <a:gdLst/>
                  <a:ahLst/>
                  <a:cxnLst>
                    <a:cxn ang="0">
                      <a:pos x="1400" y="980"/>
                    </a:cxn>
                    <a:cxn ang="0">
                      <a:pos x="1400" y="60"/>
                    </a:cxn>
                    <a:cxn ang="0">
                      <a:pos x="1400" y="60"/>
                    </a:cxn>
                    <a:cxn ang="0">
                      <a:pos x="1395" y="40"/>
                    </a:cxn>
                    <a:cxn ang="0">
                      <a:pos x="1390" y="25"/>
                    </a:cxn>
                    <a:cxn ang="0">
                      <a:pos x="1380" y="15"/>
                    </a:cxn>
                    <a:cxn ang="0">
                      <a:pos x="1370" y="5"/>
                    </a:cxn>
                    <a:cxn ang="0">
                      <a:pos x="1350" y="0"/>
                    </a:cxn>
                    <a:cxn ang="0">
                      <a:pos x="134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10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980"/>
                    </a:cxn>
                    <a:cxn ang="0">
                      <a:pos x="1400" y="980"/>
                    </a:cxn>
                  </a:cxnLst>
                  <a:rect l="0" t="0" r="r" b="b"/>
                  <a:pathLst>
                    <a:path w="1400" h="980">
                      <a:moveTo>
                        <a:pt x="1400" y="980"/>
                      </a:moveTo>
                      <a:lnTo>
                        <a:pt x="1400" y="60"/>
                      </a:lnTo>
                      <a:lnTo>
                        <a:pt x="1395" y="40"/>
                      </a:lnTo>
                      <a:lnTo>
                        <a:pt x="1390" y="25"/>
                      </a:lnTo>
                      <a:lnTo>
                        <a:pt x="1380" y="15"/>
                      </a:lnTo>
                      <a:lnTo>
                        <a:pt x="1370" y="5"/>
                      </a:lnTo>
                      <a:lnTo>
                        <a:pt x="1350" y="0"/>
                      </a:lnTo>
                      <a:lnTo>
                        <a:pt x="134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10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980"/>
                      </a:lnTo>
                      <a:lnTo>
                        <a:pt x="1400" y="9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97" name="Freeform 349"/>
                <p:cNvSpPr>
                  <a:spLocks/>
                </p:cNvSpPr>
                <p:nvPr/>
              </p:nvSpPr>
              <p:spPr bwMode="auto">
                <a:xfrm>
                  <a:off x="8734" y="5570"/>
                  <a:ext cx="1400" cy="810"/>
                </a:xfrm>
                <a:custGeom>
                  <a:avLst/>
                  <a:gdLst/>
                  <a:ahLst/>
                  <a:cxnLst>
                    <a:cxn ang="0">
                      <a:pos x="1400" y="590"/>
                    </a:cxn>
                    <a:cxn ang="0">
                      <a:pos x="1400" y="810"/>
                    </a:cxn>
                    <a:cxn ang="0">
                      <a:pos x="0" y="81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5" y="5"/>
                    </a:cxn>
                    <a:cxn ang="0">
                      <a:pos x="70" y="15"/>
                    </a:cxn>
                    <a:cxn ang="0">
                      <a:pos x="140" y="45"/>
                    </a:cxn>
                    <a:cxn ang="0">
                      <a:pos x="205" y="85"/>
                    </a:cxn>
                    <a:cxn ang="0">
                      <a:pos x="270" y="130"/>
                    </a:cxn>
                    <a:cxn ang="0">
                      <a:pos x="405" y="235"/>
                    </a:cxn>
                    <a:cxn ang="0">
                      <a:pos x="545" y="345"/>
                    </a:cxn>
                    <a:cxn ang="0">
                      <a:pos x="625" y="400"/>
                    </a:cxn>
                    <a:cxn ang="0">
                      <a:pos x="710" y="455"/>
                    </a:cxn>
                    <a:cxn ang="0">
                      <a:pos x="800" y="500"/>
                    </a:cxn>
                    <a:cxn ang="0">
                      <a:pos x="900" y="540"/>
                    </a:cxn>
                    <a:cxn ang="0">
                      <a:pos x="950" y="555"/>
                    </a:cxn>
                    <a:cxn ang="0">
                      <a:pos x="1005" y="570"/>
                    </a:cxn>
                    <a:cxn ang="0">
                      <a:pos x="1065" y="580"/>
                    </a:cxn>
                    <a:cxn ang="0">
                      <a:pos x="1125" y="590"/>
                    </a:cxn>
                    <a:cxn ang="0">
                      <a:pos x="1190" y="595"/>
                    </a:cxn>
                    <a:cxn ang="0">
                      <a:pos x="1255" y="595"/>
                    </a:cxn>
                    <a:cxn ang="0">
                      <a:pos x="1325" y="595"/>
                    </a:cxn>
                    <a:cxn ang="0">
                      <a:pos x="1400" y="590"/>
                    </a:cxn>
                    <a:cxn ang="0">
                      <a:pos x="1400" y="590"/>
                    </a:cxn>
                  </a:cxnLst>
                  <a:rect l="0" t="0" r="r" b="b"/>
                  <a:pathLst>
                    <a:path w="1400" h="810">
                      <a:moveTo>
                        <a:pt x="1400" y="590"/>
                      </a:moveTo>
                      <a:lnTo>
                        <a:pt x="1400" y="810"/>
                      </a:lnTo>
                      <a:lnTo>
                        <a:pt x="0" y="810"/>
                      </a:lnTo>
                      <a:lnTo>
                        <a:pt x="0" y="0"/>
                      </a:lnTo>
                      <a:lnTo>
                        <a:pt x="35" y="5"/>
                      </a:lnTo>
                      <a:lnTo>
                        <a:pt x="70" y="15"/>
                      </a:lnTo>
                      <a:lnTo>
                        <a:pt x="140" y="45"/>
                      </a:lnTo>
                      <a:lnTo>
                        <a:pt x="205" y="85"/>
                      </a:lnTo>
                      <a:lnTo>
                        <a:pt x="270" y="130"/>
                      </a:lnTo>
                      <a:lnTo>
                        <a:pt x="405" y="235"/>
                      </a:lnTo>
                      <a:lnTo>
                        <a:pt x="545" y="345"/>
                      </a:lnTo>
                      <a:lnTo>
                        <a:pt x="625" y="400"/>
                      </a:lnTo>
                      <a:lnTo>
                        <a:pt x="710" y="455"/>
                      </a:lnTo>
                      <a:lnTo>
                        <a:pt x="800" y="500"/>
                      </a:lnTo>
                      <a:lnTo>
                        <a:pt x="900" y="540"/>
                      </a:lnTo>
                      <a:lnTo>
                        <a:pt x="950" y="555"/>
                      </a:lnTo>
                      <a:lnTo>
                        <a:pt x="1005" y="570"/>
                      </a:lnTo>
                      <a:lnTo>
                        <a:pt x="1065" y="580"/>
                      </a:lnTo>
                      <a:lnTo>
                        <a:pt x="1125" y="590"/>
                      </a:lnTo>
                      <a:lnTo>
                        <a:pt x="1190" y="595"/>
                      </a:lnTo>
                      <a:lnTo>
                        <a:pt x="1255" y="595"/>
                      </a:lnTo>
                      <a:lnTo>
                        <a:pt x="1325" y="595"/>
                      </a:lnTo>
                      <a:lnTo>
                        <a:pt x="1400" y="59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96" name="Freeform 348"/>
                <p:cNvSpPr>
                  <a:spLocks/>
                </p:cNvSpPr>
                <p:nvPr/>
              </p:nvSpPr>
              <p:spPr bwMode="auto">
                <a:xfrm>
                  <a:off x="8884" y="573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95" name="Freeform 347"/>
                <p:cNvSpPr>
                  <a:spLocks/>
                </p:cNvSpPr>
                <p:nvPr/>
              </p:nvSpPr>
              <p:spPr bwMode="auto">
                <a:xfrm>
                  <a:off x="8884" y="585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94" name="Freeform 346"/>
                <p:cNvSpPr>
                  <a:spLocks/>
                </p:cNvSpPr>
                <p:nvPr/>
              </p:nvSpPr>
              <p:spPr bwMode="auto">
                <a:xfrm>
                  <a:off x="8884" y="597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93" name="Freeform 345"/>
                <p:cNvSpPr>
                  <a:spLocks/>
                </p:cNvSpPr>
                <p:nvPr/>
              </p:nvSpPr>
              <p:spPr bwMode="auto">
                <a:xfrm>
                  <a:off x="8884" y="609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92" name="Freeform 344"/>
                <p:cNvSpPr>
                  <a:spLocks/>
                </p:cNvSpPr>
                <p:nvPr/>
              </p:nvSpPr>
              <p:spPr bwMode="auto">
                <a:xfrm>
                  <a:off x="8639" y="5035"/>
                  <a:ext cx="1290" cy="90"/>
                </a:xfrm>
                <a:custGeom>
                  <a:avLst/>
                  <a:gdLst/>
                  <a:ahLst/>
                  <a:cxnLst>
                    <a:cxn ang="0">
                      <a:pos x="1290" y="60"/>
                    </a:cxn>
                    <a:cxn ang="0">
                      <a:pos x="1290" y="60"/>
                    </a:cxn>
                    <a:cxn ang="0">
                      <a:pos x="1275" y="75"/>
                    </a:cxn>
                    <a:cxn ang="0">
                      <a:pos x="1255" y="85"/>
                    </a:cxn>
                    <a:cxn ang="0">
                      <a:pos x="1235" y="90"/>
                    </a:cxn>
                    <a:cxn ang="0">
                      <a:pos x="1215" y="90"/>
                    </a:cxn>
                    <a:cxn ang="0">
                      <a:pos x="75" y="90"/>
                    </a:cxn>
                    <a:cxn ang="0">
                      <a:pos x="75" y="90"/>
                    </a:cxn>
                    <a:cxn ang="0">
                      <a:pos x="50" y="90"/>
                    </a:cxn>
                    <a:cxn ang="0">
                      <a:pos x="30" y="80"/>
                    </a:cxn>
                    <a:cxn ang="0">
                      <a:pos x="10" y="70"/>
                    </a:cxn>
                    <a:cxn ang="0">
                      <a:pos x="0" y="60"/>
                    </a:cxn>
                    <a:cxn ang="0">
                      <a:pos x="75" y="0"/>
                    </a:cxn>
                    <a:cxn ang="0">
                      <a:pos x="1215" y="0"/>
                    </a:cxn>
                    <a:cxn ang="0">
                      <a:pos x="1290" y="60"/>
                    </a:cxn>
                  </a:cxnLst>
                  <a:rect l="0" t="0" r="r" b="b"/>
                  <a:pathLst>
                    <a:path w="1290" h="90">
                      <a:moveTo>
                        <a:pt x="1290" y="60"/>
                      </a:moveTo>
                      <a:lnTo>
                        <a:pt x="1290" y="60"/>
                      </a:lnTo>
                      <a:lnTo>
                        <a:pt x="1275" y="75"/>
                      </a:lnTo>
                      <a:lnTo>
                        <a:pt x="1255" y="85"/>
                      </a:lnTo>
                      <a:lnTo>
                        <a:pt x="1235" y="90"/>
                      </a:lnTo>
                      <a:lnTo>
                        <a:pt x="1215" y="90"/>
                      </a:lnTo>
                      <a:lnTo>
                        <a:pt x="75" y="90"/>
                      </a:lnTo>
                      <a:lnTo>
                        <a:pt x="50" y="90"/>
                      </a:lnTo>
                      <a:lnTo>
                        <a:pt x="30" y="80"/>
                      </a:lnTo>
                      <a:lnTo>
                        <a:pt x="10" y="70"/>
                      </a:lnTo>
                      <a:lnTo>
                        <a:pt x="0" y="60"/>
                      </a:lnTo>
                      <a:lnTo>
                        <a:pt x="75" y="0"/>
                      </a:lnTo>
                      <a:lnTo>
                        <a:pt x="1215" y="0"/>
                      </a:lnTo>
                      <a:lnTo>
                        <a:pt x="1290" y="6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91" name="Freeform 343"/>
                <p:cNvSpPr>
                  <a:spLocks/>
                </p:cNvSpPr>
                <p:nvPr/>
              </p:nvSpPr>
              <p:spPr bwMode="auto">
                <a:xfrm>
                  <a:off x="8654" y="4320"/>
                  <a:ext cx="1260" cy="76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00"/>
                    </a:cxn>
                    <a:cxn ang="0">
                      <a:pos x="0" y="700"/>
                    </a:cxn>
                    <a:cxn ang="0">
                      <a:pos x="0" y="710"/>
                    </a:cxn>
                    <a:cxn ang="0">
                      <a:pos x="10" y="730"/>
                    </a:cxn>
                    <a:cxn ang="0">
                      <a:pos x="15" y="740"/>
                    </a:cxn>
                    <a:cxn ang="0">
                      <a:pos x="25" y="750"/>
                    </a:cxn>
                    <a:cxn ang="0">
                      <a:pos x="40" y="755"/>
                    </a:cxn>
                    <a:cxn ang="0">
                      <a:pos x="60" y="760"/>
                    </a:cxn>
                    <a:cxn ang="0">
                      <a:pos x="1200" y="760"/>
                    </a:cxn>
                    <a:cxn ang="0">
                      <a:pos x="1200" y="760"/>
                    </a:cxn>
                    <a:cxn ang="0">
                      <a:pos x="1210" y="760"/>
                    </a:cxn>
                    <a:cxn ang="0">
                      <a:pos x="1230" y="750"/>
                    </a:cxn>
                    <a:cxn ang="0">
                      <a:pos x="1240" y="745"/>
                    </a:cxn>
                    <a:cxn ang="0">
                      <a:pos x="1250" y="735"/>
                    </a:cxn>
                    <a:cxn ang="0">
                      <a:pos x="1255" y="720"/>
                    </a:cxn>
                    <a:cxn ang="0">
                      <a:pos x="1260" y="700"/>
                    </a:cxn>
                    <a:cxn ang="0">
                      <a:pos x="1260" y="4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60" h="760">
                      <a:moveTo>
                        <a:pt x="0" y="0"/>
                      </a:moveTo>
                      <a:lnTo>
                        <a:pt x="0" y="700"/>
                      </a:lnTo>
                      <a:lnTo>
                        <a:pt x="0" y="710"/>
                      </a:lnTo>
                      <a:lnTo>
                        <a:pt x="10" y="730"/>
                      </a:lnTo>
                      <a:lnTo>
                        <a:pt x="15" y="740"/>
                      </a:lnTo>
                      <a:lnTo>
                        <a:pt x="25" y="750"/>
                      </a:lnTo>
                      <a:lnTo>
                        <a:pt x="40" y="755"/>
                      </a:lnTo>
                      <a:lnTo>
                        <a:pt x="60" y="760"/>
                      </a:lnTo>
                      <a:lnTo>
                        <a:pt x="1200" y="760"/>
                      </a:lnTo>
                      <a:lnTo>
                        <a:pt x="1210" y="760"/>
                      </a:lnTo>
                      <a:lnTo>
                        <a:pt x="1230" y="750"/>
                      </a:lnTo>
                      <a:lnTo>
                        <a:pt x="1240" y="745"/>
                      </a:lnTo>
                      <a:lnTo>
                        <a:pt x="1250" y="735"/>
                      </a:lnTo>
                      <a:lnTo>
                        <a:pt x="1255" y="720"/>
                      </a:lnTo>
                      <a:lnTo>
                        <a:pt x="1260" y="700"/>
                      </a:lnTo>
                      <a:lnTo>
                        <a:pt x="1260" y="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90" name="Freeform 342"/>
                <p:cNvSpPr>
                  <a:spLocks/>
                </p:cNvSpPr>
                <p:nvPr/>
              </p:nvSpPr>
              <p:spPr bwMode="auto">
                <a:xfrm>
                  <a:off x="8654" y="4320"/>
                  <a:ext cx="1260" cy="76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00"/>
                    </a:cxn>
                    <a:cxn ang="0">
                      <a:pos x="0" y="700"/>
                    </a:cxn>
                    <a:cxn ang="0">
                      <a:pos x="0" y="710"/>
                    </a:cxn>
                    <a:cxn ang="0">
                      <a:pos x="10" y="730"/>
                    </a:cxn>
                    <a:cxn ang="0">
                      <a:pos x="15" y="740"/>
                    </a:cxn>
                    <a:cxn ang="0">
                      <a:pos x="25" y="750"/>
                    </a:cxn>
                    <a:cxn ang="0">
                      <a:pos x="40" y="755"/>
                    </a:cxn>
                    <a:cxn ang="0">
                      <a:pos x="60" y="760"/>
                    </a:cxn>
                    <a:cxn ang="0">
                      <a:pos x="1200" y="760"/>
                    </a:cxn>
                    <a:cxn ang="0">
                      <a:pos x="1200" y="760"/>
                    </a:cxn>
                    <a:cxn ang="0">
                      <a:pos x="1210" y="760"/>
                    </a:cxn>
                    <a:cxn ang="0">
                      <a:pos x="1230" y="750"/>
                    </a:cxn>
                    <a:cxn ang="0">
                      <a:pos x="1240" y="745"/>
                    </a:cxn>
                    <a:cxn ang="0">
                      <a:pos x="1250" y="735"/>
                    </a:cxn>
                    <a:cxn ang="0">
                      <a:pos x="1255" y="720"/>
                    </a:cxn>
                    <a:cxn ang="0">
                      <a:pos x="1260" y="700"/>
                    </a:cxn>
                    <a:cxn ang="0">
                      <a:pos x="1260" y="40"/>
                    </a:cxn>
                  </a:cxnLst>
                  <a:rect l="0" t="0" r="r" b="b"/>
                  <a:pathLst>
                    <a:path w="1260" h="760">
                      <a:moveTo>
                        <a:pt x="0" y="0"/>
                      </a:moveTo>
                      <a:lnTo>
                        <a:pt x="0" y="700"/>
                      </a:lnTo>
                      <a:lnTo>
                        <a:pt x="0" y="710"/>
                      </a:lnTo>
                      <a:lnTo>
                        <a:pt x="10" y="730"/>
                      </a:lnTo>
                      <a:lnTo>
                        <a:pt x="15" y="740"/>
                      </a:lnTo>
                      <a:lnTo>
                        <a:pt x="25" y="750"/>
                      </a:lnTo>
                      <a:lnTo>
                        <a:pt x="40" y="755"/>
                      </a:lnTo>
                      <a:lnTo>
                        <a:pt x="60" y="760"/>
                      </a:lnTo>
                      <a:lnTo>
                        <a:pt x="1200" y="760"/>
                      </a:lnTo>
                      <a:lnTo>
                        <a:pt x="1210" y="760"/>
                      </a:lnTo>
                      <a:lnTo>
                        <a:pt x="1230" y="750"/>
                      </a:lnTo>
                      <a:lnTo>
                        <a:pt x="1240" y="745"/>
                      </a:lnTo>
                      <a:lnTo>
                        <a:pt x="1250" y="735"/>
                      </a:lnTo>
                      <a:lnTo>
                        <a:pt x="1255" y="720"/>
                      </a:lnTo>
                      <a:lnTo>
                        <a:pt x="1260" y="700"/>
                      </a:lnTo>
                      <a:lnTo>
                        <a:pt x="1260" y="4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89" name="Freeform 341"/>
                <p:cNvSpPr>
                  <a:spLocks/>
                </p:cNvSpPr>
                <p:nvPr/>
              </p:nvSpPr>
              <p:spPr bwMode="auto">
                <a:xfrm>
                  <a:off x="9014" y="4300"/>
                  <a:ext cx="900" cy="780"/>
                </a:xfrm>
                <a:custGeom>
                  <a:avLst/>
                  <a:gdLst/>
                  <a:ahLst/>
                  <a:cxnLst>
                    <a:cxn ang="0">
                      <a:pos x="60" y="780"/>
                    </a:cxn>
                    <a:cxn ang="0">
                      <a:pos x="60" y="780"/>
                    </a:cxn>
                    <a:cxn ang="0">
                      <a:pos x="50" y="780"/>
                    </a:cxn>
                    <a:cxn ang="0">
                      <a:pos x="30" y="770"/>
                    </a:cxn>
                    <a:cxn ang="0">
                      <a:pos x="20" y="765"/>
                    </a:cxn>
                    <a:cxn ang="0">
                      <a:pos x="10" y="755"/>
                    </a:cxn>
                    <a:cxn ang="0">
                      <a:pos x="5" y="740"/>
                    </a:cxn>
                    <a:cxn ang="0">
                      <a:pos x="0" y="720"/>
                    </a:cxn>
                    <a:cxn ang="0">
                      <a:pos x="0" y="0"/>
                    </a:cxn>
                    <a:cxn ang="0">
                      <a:pos x="900" y="0"/>
                    </a:cxn>
                    <a:cxn ang="0">
                      <a:pos x="900" y="720"/>
                    </a:cxn>
                    <a:cxn ang="0">
                      <a:pos x="900" y="720"/>
                    </a:cxn>
                    <a:cxn ang="0">
                      <a:pos x="900" y="730"/>
                    </a:cxn>
                    <a:cxn ang="0">
                      <a:pos x="895" y="750"/>
                    </a:cxn>
                    <a:cxn ang="0">
                      <a:pos x="885" y="760"/>
                    </a:cxn>
                    <a:cxn ang="0">
                      <a:pos x="875" y="770"/>
                    </a:cxn>
                    <a:cxn ang="0">
                      <a:pos x="860" y="775"/>
                    </a:cxn>
                    <a:cxn ang="0">
                      <a:pos x="840" y="780"/>
                    </a:cxn>
                    <a:cxn ang="0">
                      <a:pos x="60" y="780"/>
                    </a:cxn>
                  </a:cxnLst>
                  <a:rect l="0" t="0" r="r" b="b"/>
                  <a:pathLst>
                    <a:path w="900" h="780">
                      <a:moveTo>
                        <a:pt x="60" y="780"/>
                      </a:moveTo>
                      <a:lnTo>
                        <a:pt x="60" y="780"/>
                      </a:lnTo>
                      <a:lnTo>
                        <a:pt x="50" y="780"/>
                      </a:lnTo>
                      <a:lnTo>
                        <a:pt x="30" y="770"/>
                      </a:lnTo>
                      <a:lnTo>
                        <a:pt x="20" y="765"/>
                      </a:lnTo>
                      <a:lnTo>
                        <a:pt x="10" y="755"/>
                      </a:lnTo>
                      <a:lnTo>
                        <a:pt x="5" y="740"/>
                      </a:lnTo>
                      <a:lnTo>
                        <a:pt x="0" y="720"/>
                      </a:lnTo>
                      <a:lnTo>
                        <a:pt x="0" y="0"/>
                      </a:lnTo>
                      <a:lnTo>
                        <a:pt x="900" y="0"/>
                      </a:lnTo>
                      <a:lnTo>
                        <a:pt x="900" y="720"/>
                      </a:lnTo>
                      <a:lnTo>
                        <a:pt x="900" y="730"/>
                      </a:lnTo>
                      <a:lnTo>
                        <a:pt x="895" y="750"/>
                      </a:lnTo>
                      <a:lnTo>
                        <a:pt x="885" y="760"/>
                      </a:lnTo>
                      <a:lnTo>
                        <a:pt x="875" y="770"/>
                      </a:lnTo>
                      <a:lnTo>
                        <a:pt x="860" y="775"/>
                      </a:lnTo>
                      <a:lnTo>
                        <a:pt x="840" y="780"/>
                      </a:lnTo>
                      <a:lnTo>
                        <a:pt x="60" y="78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88" name="Freeform 340"/>
                <p:cNvSpPr>
                  <a:spLocks/>
                </p:cNvSpPr>
                <p:nvPr/>
              </p:nvSpPr>
              <p:spPr bwMode="auto">
                <a:xfrm>
                  <a:off x="9444" y="4350"/>
                  <a:ext cx="320" cy="680"/>
                </a:xfrm>
                <a:custGeom>
                  <a:avLst/>
                  <a:gdLst/>
                  <a:ahLst/>
                  <a:cxnLst>
                    <a:cxn ang="0">
                      <a:pos x="290" y="0"/>
                    </a:cxn>
                    <a:cxn ang="0">
                      <a:pos x="0" y="0"/>
                    </a:cxn>
                    <a:cxn ang="0">
                      <a:pos x="0" y="680"/>
                    </a:cxn>
                    <a:cxn ang="0">
                      <a:pos x="320" y="680"/>
                    </a:cxn>
                    <a:cxn ang="0">
                      <a:pos x="320" y="0"/>
                    </a:cxn>
                    <a:cxn ang="0">
                      <a:pos x="290" y="0"/>
                    </a:cxn>
                  </a:cxnLst>
                  <a:rect l="0" t="0" r="r" b="b"/>
                  <a:pathLst>
                    <a:path w="320" h="680">
                      <a:moveTo>
                        <a:pt x="290" y="0"/>
                      </a:moveTo>
                      <a:lnTo>
                        <a:pt x="0" y="0"/>
                      </a:lnTo>
                      <a:lnTo>
                        <a:pt x="0" y="680"/>
                      </a:lnTo>
                      <a:lnTo>
                        <a:pt x="320" y="680"/>
                      </a:lnTo>
                      <a:lnTo>
                        <a:pt x="320" y="0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87" name="Rectangle 339"/>
                <p:cNvSpPr>
                  <a:spLocks noChangeArrowheads="1"/>
                </p:cNvSpPr>
                <p:nvPr/>
              </p:nvSpPr>
              <p:spPr bwMode="auto">
                <a:xfrm>
                  <a:off x="9474" y="4380"/>
                  <a:ext cx="260" cy="620"/>
                </a:xfrm>
                <a:prstGeom prst="rect">
                  <a:avLst/>
                </a:prstGeom>
                <a:solidFill>
                  <a:srgbClr val="66666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86" name="Freeform 338"/>
                <p:cNvSpPr>
                  <a:spLocks noEditPoints="1"/>
                </p:cNvSpPr>
                <p:nvPr/>
              </p:nvSpPr>
              <p:spPr bwMode="auto">
                <a:xfrm>
                  <a:off x="9454" y="4360"/>
                  <a:ext cx="300" cy="660"/>
                </a:xfrm>
                <a:custGeom>
                  <a:avLst/>
                  <a:gdLst/>
                  <a:ahLst/>
                  <a:cxnLst>
                    <a:cxn ang="0">
                      <a:pos x="260" y="40"/>
                    </a:cxn>
                    <a:cxn ang="0">
                      <a:pos x="260" y="40"/>
                    </a:cxn>
                    <a:cxn ang="0">
                      <a:pos x="260" y="620"/>
                    </a:cxn>
                    <a:cxn ang="0">
                      <a:pos x="260" y="620"/>
                    </a:cxn>
                    <a:cxn ang="0">
                      <a:pos x="40" y="620"/>
                    </a:cxn>
                    <a:cxn ang="0">
                      <a:pos x="40" y="620"/>
                    </a:cxn>
                    <a:cxn ang="0">
                      <a:pos x="40" y="40"/>
                    </a:cxn>
                    <a:cxn ang="0">
                      <a:pos x="40" y="40"/>
                    </a:cxn>
                    <a:cxn ang="0">
                      <a:pos x="260" y="40"/>
                    </a:cxn>
                    <a:cxn ang="0">
                      <a:pos x="260" y="40"/>
                    </a:cxn>
                    <a:cxn ang="0">
                      <a:pos x="280" y="0"/>
                    </a:cxn>
                    <a:cxn ang="0">
                      <a:pos x="0" y="0"/>
                    </a:cxn>
                    <a:cxn ang="0">
                      <a:pos x="0" y="660"/>
                    </a:cxn>
                    <a:cxn ang="0">
                      <a:pos x="300" y="660"/>
                    </a:cxn>
                    <a:cxn ang="0">
                      <a:pos x="300" y="0"/>
                    </a:cxn>
                    <a:cxn ang="0">
                      <a:pos x="280" y="0"/>
                    </a:cxn>
                  </a:cxnLst>
                  <a:rect l="0" t="0" r="r" b="b"/>
                  <a:pathLst>
                    <a:path w="300" h="660">
                      <a:moveTo>
                        <a:pt x="260" y="40"/>
                      </a:moveTo>
                      <a:lnTo>
                        <a:pt x="260" y="40"/>
                      </a:lnTo>
                      <a:lnTo>
                        <a:pt x="260" y="620"/>
                      </a:lnTo>
                      <a:lnTo>
                        <a:pt x="40" y="620"/>
                      </a:lnTo>
                      <a:lnTo>
                        <a:pt x="40" y="40"/>
                      </a:lnTo>
                      <a:lnTo>
                        <a:pt x="260" y="40"/>
                      </a:lnTo>
                      <a:close/>
                      <a:moveTo>
                        <a:pt x="280" y="0"/>
                      </a:moveTo>
                      <a:lnTo>
                        <a:pt x="0" y="0"/>
                      </a:lnTo>
                      <a:lnTo>
                        <a:pt x="0" y="660"/>
                      </a:lnTo>
                      <a:lnTo>
                        <a:pt x="300" y="660"/>
                      </a:lnTo>
                      <a:lnTo>
                        <a:pt x="300" y="0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85" name="Freeform 337"/>
                <p:cNvSpPr>
                  <a:spLocks noEditPoints="1"/>
                </p:cNvSpPr>
                <p:nvPr/>
              </p:nvSpPr>
              <p:spPr bwMode="auto">
                <a:xfrm>
                  <a:off x="8434" y="4280"/>
                  <a:ext cx="2000" cy="2140"/>
                </a:xfrm>
                <a:custGeom>
                  <a:avLst/>
                  <a:gdLst/>
                  <a:ahLst/>
                  <a:cxnLst>
                    <a:cxn ang="0">
                      <a:pos x="1955" y="2080"/>
                    </a:cxn>
                    <a:cxn ang="0">
                      <a:pos x="1920" y="2100"/>
                    </a:cxn>
                    <a:cxn ang="0">
                      <a:pos x="1800" y="1100"/>
                    </a:cxn>
                    <a:cxn ang="0">
                      <a:pos x="1770" y="1040"/>
                    </a:cxn>
                    <a:cxn ang="0">
                      <a:pos x="280" y="1020"/>
                    </a:cxn>
                    <a:cxn ang="0">
                      <a:pos x="220" y="1050"/>
                    </a:cxn>
                    <a:cxn ang="0">
                      <a:pos x="200" y="2100"/>
                    </a:cxn>
                    <a:cxn ang="0">
                      <a:pos x="70" y="2100"/>
                    </a:cxn>
                    <a:cxn ang="0">
                      <a:pos x="40" y="2060"/>
                    </a:cxn>
                    <a:cxn ang="0">
                      <a:pos x="45" y="55"/>
                    </a:cxn>
                    <a:cxn ang="0">
                      <a:pos x="80" y="40"/>
                    </a:cxn>
                    <a:cxn ang="0">
                      <a:pos x="200" y="740"/>
                    </a:cxn>
                    <a:cxn ang="0">
                      <a:pos x="245" y="810"/>
                    </a:cxn>
                    <a:cxn ang="0">
                      <a:pos x="1420" y="820"/>
                    </a:cxn>
                    <a:cxn ang="0">
                      <a:pos x="1460" y="810"/>
                    </a:cxn>
                    <a:cxn ang="0">
                      <a:pos x="1500" y="755"/>
                    </a:cxn>
                    <a:cxn ang="0">
                      <a:pos x="1550" y="100"/>
                    </a:cxn>
                    <a:cxn ang="0">
                      <a:pos x="1850" y="40"/>
                    </a:cxn>
                    <a:cxn ang="0">
                      <a:pos x="1960" y="2060"/>
                    </a:cxn>
                    <a:cxn ang="0">
                      <a:pos x="1710" y="1180"/>
                    </a:cxn>
                    <a:cxn ang="0">
                      <a:pos x="1685" y="1125"/>
                    </a:cxn>
                    <a:cxn ang="0">
                      <a:pos x="360" y="1110"/>
                    </a:cxn>
                    <a:cxn ang="0">
                      <a:pos x="305" y="1135"/>
                    </a:cxn>
                    <a:cxn ang="0">
                      <a:pos x="240" y="2080"/>
                    </a:cxn>
                    <a:cxn ang="0">
                      <a:pos x="245" y="1075"/>
                    </a:cxn>
                    <a:cxn ang="0">
                      <a:pos x="1720" y="1060"/>
                    </a:cxn>
                    <a:cxn ang="0">
                      <a:pos x="1755" y="1080"/>
                    </a:cxn>
                    <a:cxn ang="0">
                      <a:pos x="1710" y="2080"/>
                    </a:cxn>
                    <a:cxn ang="0">
                      <a:pos x="310" y="1180"/>
                    </a:cxn>
                    <a:cxn ang="0">
                      <a:pos x="325" y="1145"/>
                    </a:cxn>
                    <a:cxn ang="0">
                      <a:pos x="1640" y="1130"/>
                    </a:cxn>
                    <a:cxn ang="0">
                      <a:pos x="1675" y="1145"/>
                    </a:cxn>
                    <a:cxn ang="0">
                      <a:pos x="1690" y="1180"/>
                    </a:cxn>
                    <a:cxn ang="0">
                      <a:pos x="560" y="740"/>
                    </a:cxn>
                    <a:cxn ang="0">
                      <a:pos x="280" y="780"/>
                    </a:cxn>
                    <a:cxn ang="0">
                      <a:pos x="245" y="765"/>
                    </a:cxn>
                    <a:cxn ang="0">
                      <a:pos x="560" y="60"/>
                    </a:cxn>
                    <a:cxn ang="0">
                      <a:pos x="1460" y="40"/>
                    </a:cxn>
                    <a:cxn ang="0">
                      <a:pos x="1460" y="750"/>
                    </a:cxn>
                    <a:cxn ang="0">
                      <a:pos x="1450" y="770"/>
                    </a:cxn>
                    <a:cxn ang="0">
                      <a:pos x="1420" y="780"/>
                    </a:cxn>
                    <a:cxn ang="0">
                      <a:pos x="640" y="780"/>
                    </a:cxn>
                    <a:cxn ang="0">
                      <a:pos x="600" y="750"/>
                    </a:cxn>
                    <a:cxn ang="0">
                      <a:pos x="600" y="60"/>
                    </a:cxn>
                    <a:cxn ang="0">
                      <a:pos x="1860" y="0"/>
                    </a:cxn>
                    <a:cxn ang="0">
                      <a:pos x="1530" y="60"/>
                    </a:cxn>
                    <a:cxn ang="0">
                      <a:pos x="560" y="0"/>
                    </a:cxn>
                    <a:cxn ang="0">
                      <a:pos x="240" y="0"/>
                    </a:cxn>
                    <a:cxn ang="0">
                      <a:pos x="35" y="10"/>
                    </a:cxn>
                    <a:cxn ang="0">
                      <a:pos x="5" y="60"/>
                    </a:cxn>
                    <a:cxn ang="0">
                      <a:pos x="5" y="2080"/>
                    </a:cxn>
                    <a:cxn ang="0">
                      <a:pos x="35" y="2130"/>
                    </a:cxn>
                    <a:cxn ang="0">
                      <a:pos x="240" y="2120"/>
                    </a:cxn>
                    <a:cxn ang="0">
                      <a:pos x="1920" y="2140"/>
                    </a:cxn>
                    <a:cxn ang="0">
                      <a:pos x="1985" y="2110"/>
                    </a:cxn>
                    <a:cxn ang="0">
                      <a:pos x="2000" y="130"/>
                    </a:cxn>
                  </a:cxnLst>
                  <a:rect l="0" t="0" r="r" b="b"/>
                  <a:pathLst>
                    <a:path w="2000" h="2140">
                      <a:moveTo>
                        <a:pt x="1960" y="2060"/>
                      </a:moveTo>
                      <a:lnTo>
                        <a:pt x="1960" y="2060"/>
                      </a:lnTo>
                      <a:lnTo>
                        <a:pt x="1960" y="2070"/>
                      </a:lnTo>
                      <a:lnTo>
                        <a:pt x="1955" y="2080"/>
                      </a:lnTo>
                      <a:lnTo>
                        <a:pt x="1945" y="2095"/>
                      </a:lnTo>
                      <a:lnTo>
                        <a:pt x="1930" y="2100"/>
                      </a:lnTo>
                      <a:lnTo>
                        <a:pt x="1920" y="2100"/>
                      </a:lnTo>
                      <a:lnTo>
                        <a:pt x="1800" y="2100"/>
                      </a:lnTo>
                      <a:lnTo>
                        <a:pt x="1800" y="2080"/>
                      </a:lnTo>
                      <a:lnTo>
                        <a:pt x="1800" y="1100"/>
                      </a:lnTo>
                      <a:lnTo>
                        <a:pt x="1800" y="1080"/>
                      </a:lnTo>
                      <a:lnTo>
                        <a:pt x="1790" y="1065"/>
                      </a:lnTo>
                      <a:lnTo>
                        <a:pt x="1785" y="1050"/>
                      </a:lnTo>
                      <a:lnTo>
                        <a:pt x="1770" y="1040"/>
                      </a:lnTo>
                      <a:lnTo>
                        <a:pt x="1745" y="1025"/>
                      </a:lnTo>
                      <a:lnTo>
                        <a:pt x="1720" y="1020"/>
                      </a:lnTo>
                      <a:lnTo>
                        <a:pt x="280" y="1020"/>
                      </a:lnTo>
                      <a:lnTo>
                        <a:pt x="260" y="1020"/>
                      </a:lnTo>
                      <a:lnTo>
                        <a:pt x="245" y="1030"/>
                      </a:lnTo>
                      <a:lnTo>
                        <a:pt x="230" y="1035"/>
                      </a:lnTo>
                      <a:lnTo>
                        <a:pt x="220" y="1050"/>
                      </a:lnTo>
                      <a:lnTo>
                        <a:pt x="205" y="1075"/>
                      </a:lnTo>
                      <a:lnTo>
                        <a:pt x="200" y="1100"/>
                      </a:lnTo>
                      <a:lnTo>
                        <a:pt x="200" y="2080"/>
                      </a:lnTo>
                      <a:lnTo>
                        <a:pt x="200" y="2100"/>
                      </a:lnTo>
                      <a:lnTo>
                        <a:pt x="80" y="2100"/>
                      </a:lnTo>
                      <a:lnTo>
                        <a:pt x="70" y="2100"/>
                      </a:lnTo>
                      <a:lnTo>
                        <a:pt x="60" y="2095"/>
                      </a:lnTo>
                      <a:lnTo>
                        <a:pt x="45" y="2085"/>
                      </a:lnTo>
                      <a:lnTo>
                        <a:pt x="40" y="2070"/>
                      </a:lnTo>
                      <a:lnTo>
                        <a:pt x="40" y="2060"/>
                      </a:lnTo>
                      <a:lnTo>
                        <a:pt x="40" y="80"/>
                      </a:lnTo>
                      <a:lnTo>
                        <a:pt x="40" y="70"/>
                      </a:lnTo>
                      <a:lnTo>
                        <a:pt x="45" y="55"/>
                      </a:lnTo>
                      <a:lnTo>
                        <a:pt x="60" y="45"/>
                      </a:lnTo>
                      <a:lnTo>
                        <a:pt x="70" y="40"/>
                      </a:lnTo>
                      <a:lnTo>
                        <a:pt x="80" y="40"/>
                      </a:lnTo>
                      <a:lnTo>
                        <a:pt x="200" y="40"/>
                      </a:lnTo>
                      <a:lnTo>
                        <a:pt x="200" y="60"/>
                      </a:lnTo>
                      <a:lnTo>
                        <a:pt x="200" y="740"/>
                      </a:lnTo>
                      <a:lnTo>
                        <a:pt x="205" y="765"/>
                      </a:lnTo>
                      <a:lnTo>
                        <a:pt x="220" y="790"/>
                      </a:lnTo>
                      <a:lnTo>
                        <a:pt x="230" y="805"/>
                      </a:lnTo>
                      <a:lnTo>
                        <a:pt x="245" y="810"/>
                      </a:lnTo>
                      <a:lnTo>
                        <a:pt x="260" y="820"/>
                      </a:lnTo>
                      <a:lnTo>
                        <a:pt x="280" y="820"/>
                      </a:lnTo>
                      <a:lnTo>
                        <a:pt x="640" y="820"/>
                      </a:lnTo>
                      <a:lnTo>
                        <a:pt x="1420" y="820"/>
                      </a:lnTo>
                      <a:lnTo>
                        <a:pt x="1435" y="820"/>
                      </a:lnTo>
                      <a:lnTo>
                        <a:pt x="1460" y="810"/>
                      </a:lnTo>
                      <a:lnTo>
                        <a:pt x="1475" y="795"/>
                      </a:lnTo>
                      <a:lnTo>
                        <a:pt x="1490" y="780"/>
                      </a:lnTo>
                      <a:lnTo>
                        <a:pt x="1500" y="755"/>
                      </a:lnTo>
                      <a:lnTo>
                        <a:pt x="1500" y="740"/>
                      </a:lnTo>
                      <a:lnTo>
                        <a:pt x="1500" y="100"/>
                      </a:lnTo>
                      <a:lnTo>
                        <a:pt x="1550" y="100"/>
                      </a:lnTo>
                      <a:lnTo>
                        <a:pt x="1610" y="40"/>
                      </a:lnTo>
                      <a:lnTo>
                        <a:pt x="1850" y="40"/>
                      </a:lnTo>
                      <a:lnTo>
                        <a:pt x="1960" y="150"/>
                      </a:lnTo>
                      <a:lnTo>
                        <a:pt x="1960" y="2060"/>
                      </a:lnTo>
                      <a:close/>
                      <a:moveTo>
                        <a:pt x="1710" y="2080"/>
                      </a:moveTo>
                      <a:lnTo>
                        <a:pt x="1710" y="1180"/>
                      </a:lnTo>
                      <a:lnTo>
                        <a:pt x="1710" y="1160"/>
                      </a:lnTo>
                      <a:lnTo>
                        <a:pt x="1700" y="1145"/>
                      </a:lnTo>
                      <a:lnTo>
                        <a:pt x="1695" y="1135"/>
                      </a:lnTo>
                      <a:lnTo>
                        <a:pt x="1685" y="1125"/>
                      </a:lnTo>
                      <a:lnTo>
                        <a:pt x="1660" y="1115"/>
                      </a:lnTo>
                      <a:lnTo>
                        <a:pt x="1640" y="1110"/>
                      </a:lnTo>
                      <a:lnTo>
                        <a:pt x="360" y="1110"/>
                      </a:lnTo>
                      <a:lnTo>
                        <a:pt x="340" y="1110"/>
                      </a:lnTo>
                      <a:lnTo>
                        <a:pt x="325" y="1120"/>
                      </a:lnTo>
                      <a:lnTo>
                        <a:pt x="315" y="1125"/>
                      </a:lnTo>
                      <a:lnTo>
                        <a:pt x="305" y="1135"/>
                      </a:lnTo>
                      <a:lnTo>
                        <a:pt x="295" y="1160"/>
                      </a:lnTo>
                      <a:lnTo>
                        <a:pt x="290" y="1180"/>
                      </a:lnTo>
                      <a:lnTo>
                        <a:pt x="290" y="2080"/>
                      </a:lnTo>
                      <a:lnTo>
                        <a:pt x="240" y="2080"/>
                      </a:lnTo>
                      <a:lnTo>
                        <a:pt x="240" y="1100"/>
                      </a:lnTo>
                      <a:lnTo>
                        <a:pt x="240" y="1090"/>
                      </a:lnTo>
                      <a:lnTo>
                        <a:pt x="245" y="1075"/>
                      </a:lnTo>
                      <a:lnTo>
                        <a:pt x="260" y="1065"/>
                      </a:lnTo>
                      <a:lnTo>
                        <a:pt x="270" y="1060"/>
                      </a:lnTo>
                      <a:lnTo>
                        <a:pt x="280" y="1060"/>
                      </a:lnTo>
                      <a:lnTo>
                        <a:pt x="1720" y="1060"/>
                      </a:lnTo>
                      <a:lnTo>
                        <a:pt x="1730" y="1060"/>
                      </a:lnTo>
                      <a:lnTo>
                        <a:pt x="1745" y="1065"/>
                      </a:lnTo>
                      <a:lnTo>
                        <a:pt x="1755" y="1080"/>
                      </a:lnTo>
                      <a:lnTo>
                        <a:pt x="1760" y="1090"/>
                      </a:lnTo>
                      <a:lnTo>
                        <a:pt x="1760" y="1100"/>
                      </a:lnTo>
                      <a:lnTo>
                        <a:pt x="1760" y="2080"/>
                      </a:lnTo>
                      <a:lnTo>
                        <a:pt x="1710" y="2080"/>
                      </a:lnTo>
                      <a:close/>
                      <a:moveTo>
                        <a:pt x="1690" y="2080"/>
                      </a:moveTo>
                      <a:lnTo>
                        <a:pt x="310" y="2080"/>
                      </a:lnTo>
                      <a:lnTo>
                        <a:pt x="310" y="1180"/>
                      </a:lnTo>
                      <a:lnTo>
                        <a:pt x="310" y="1170"/>
                      </a:lnTo>
                      <a:lnTo>
                        <a:pt x="315" y="1155"/>
                      </a:lnTo>
                      <a:lnTo>
                        <a:pt x="325" y="1145"/>
                      </a:lnTo>
                      <a:lnTo>
                        <a:pt x="330" y="1135"/>
                      </a:lnTo>
                      <a:lnTo>
                        <a:pt x="345" y="1130"/>
                      </a:lnTo>
                      <a:lnTo>
                        <a:pt x="360" y="1130"/>
                      </a:lnTo>
                      <a:lnTo>
                        <a:pt x="1640" y="1130"/>
                      </a:lnTo>
                      <a:lnTo>
                        <a:pt x="1650" y="1130"/>
                      </a:lnTo>
                      <a:lnTo>
                        <a:pt x="1665" y="1135"/>
                      </a:lnTo>
                      <a:lnTo>
                        <a:pt x="1675" y="1145"/>
                      </a:lnTo>
                      <a:lnTo>
                        <a:pt x="1685" y="1150"/>
                      </a:lnTo>
                      <a:lnTo>
                        <a:pt x="1690" y="1165"/>
                      </a:lnTo>
                      <a:lnTo>
                        <a:pt x="1690" y="1180"/>
                      </a:lnTo>
                      <a:lnTo>
                        <a:pt x="1690" y="2080"/>
                      </a:lnTo>
                      <a:close/>
                      <a:moveTo>
                        <a:pt x="560" y="60"/>
                      </a:moveTo>
                      <a:lnTo>
                        <a:pt x="560" y="740"/>
                      </a:lnTo>
                      <a:lnTo>
                        <a:pt x="565" y="760"/>
                      </a:lnTo>
                      <a:lnTo>
                        <a:pt x="570" y="780"/>
                      </a:lnTo>
                      <a:lnTo>
                        <a:pt x="280" y="780"/>
                      </a:lnTo>
                      <a:lnTo>
                        <a:pt x="270" y="780"/>
                      </a:lnTo>
                      <a:lnTo>
                        <a:pt x="260" y="775"/>
                      </a:lnTo>
                      <a:lnTo>
                        <a:pt x="245" y="765"/>
                      </a:lnTo>
                      <a:lnTo>
                        <a:pt x="240" y="750"/>
                      </a:lnTo>
                      <a:lnTo>
                        <a:pt x="240" y="740"/>
                      </a:lnTo>
                      <a:lnTo>
                        <a:pt x="240" y="60"/>
                      </a:lnTo>
                      <a:lnTo>
                        <a:pt x="560" y="60"/>
                      </a:lnTo>
                      <a:close/>
                      <a:moveTo>
                        <a:pt x="600" y="40"/>
                      </a:moveTo>
                      <a:lnTo>
                        <a:pt x="600" y="40"/>
                      </a:lnTo>
                      <a:lnTo>
                        <a:pt x="1460" y="40"/>
                      </a:lnTo>
                      <a:lnTo>
                        <a:pt x="1460" y="80"/>
                      </a:lnTo>
                      <a:lnTo>
                        <a:pt x="1460" y="740"/>
                      </a:lnTo>
                      <a:lnTo>
                        <a:pt x="1460" y="750"/>
                      </a:lnTo>
                      <a:lnTo>
                        <a:pt x="1455" y="760"/>
                      </a:lnTo>
                      <a:lnTo>
                        <a:pt x="1450" y="770"/>
                      </a:lnTo>
                      <a:lnTo>
                        <a:pt x="1440" y="775"/>
                      </a:lnTo>
                      <a:lnTo>
                        <a:pt x="1430" y="780"/>
                      </a:lnTo>
                      <a:lnTo>
                        <a:pt x="1420" y="780"/>
                      </a:lnTo>
                      <a:lnTo>
                        <a:pt x="640" y="780"/>
                      </a:lnTo>
                      <a:lnTo>
                        <a:pt x="630" y="780"/>
                      </a:lnTo>
                      <a:lnTo>
                        <a:pt x="615" y="775"/>
                      </a:lnTo>
                      <a:lnTo>
                        <a:pt x="605" y="760"/>
                      </a:lnTo>
                      <a:lnTo>
                        <a:pt x="600" y="750"/>
                      </a:lnTo>
                      <a:lnTo>
                        <a:pt x="600" y="740"/>
                      </a:lnTo>
                      <a:lnTo>
                        <a:pt x="600" y="60"/>
                      </a:lnTo>
                      <a:lnTo>
                        <a:pt x="600" y="40"/>
                      </a:lnTo>
                      <a:close/>
                      <a:moveTo>
                        <a:pt x="1870" y="0"/>
                      </a:moveTo>
                      <a:lnTo>
                        <a:pt x="1860" y="0"/>
                      </a:lnTo>
                      <a:lnTo>
                        <a:pt x="1590" y="0"/>
                      </a:lnTo>
                      <a:lnTo>
                        <a:pt x="1530" y="60"/>
                      </a:lnTo>
                      <a:lnTo>
                        <a:pt x="1500" y="60"/>
                      </a:lnTo>
                      <a:lnTo>
                        <a:pt x="1500" y="0"/>
                      </a:lnTo>
                      <a:lnTo>
                        <a:pt x="1480" y="0"/>
                      </a:lnTo>
                      <a:lnTo>
                        <a:pt x="560" y="0"/>
                      </a:lnTo>
                      <a:lnTo>
                        <a:pt x="560" y="20"/>
                      </a:lnTo>
                      <a:lnTo>
                        <a:pt x="240" y="20"/>
                      </a:lnTo>
                      <a:lnTo>
                        <a:pt x="240" y="0"/>
                      </a:lnTo>
                      <a:lnTo>
                        <a:pt x="80" y="0"/>
                      </a:lnTo>
                      <a:lnTo>
                        <a:pt x="50" y="5"/>
                      </a:lnTo>
                      <a:lnTo>
                        <a:pt x="35" y="10"/>
                      </a:lnTo>
                      <a:lnTo>
                        <a:pt x="25" y="20"/>
                      </a:lnTo>
                      <a:lnTo>
                        <a:pt x="10" y="40"/>
                      </a:lnTo>
                      <a:lnTo>
                        <a:pt x="5" y="60"/>
                      </a:lnTo>
                      <a:lnTo>
                        <a:pt x="0" y="80"/>
                      </a:lnTo>
                      <a:lnTo>
                        <a:pt x="0" y="2060"/>
                      </a:lnTo>
                      <a:lnTo>
                        <a:pt x="5" y="2080"/>
                      </a:lnTo>
                      <a:lnTo>
                        <a:pt x="10" y="2100"/>
                      </a:lnTo>
                      <a:lnTo>
                        <a:pt x="25" y="2120"/>
                      </a:lnTo>
                      <a:lnTo>
                        <a:pt x="35" y="2130"/>
                      </a:lnTo>
                      <a:lnTo>
                        <a:pt x="50" y="2135"/>
                      </a:lnTo>
                      <a:lnTo>
                        <a:pt x="80" y="2140"/>
                      </a:lnTo>
                      <a:lnTo>
                        <a:pt x="240" y="2140"/>
                      </a:lnTo>
                      <a:lnTo>
                        <a:pt x="240" y="2120"/>
                      </a:lnTo>
                      <a:lnTo>
                        <a:pt x="1760" y="2120"/>
                      </a:lnTo>
                      <a:lnTo>
                        <a:pt x="1760" y="2140"/>
                      </a:lnTo>
                      <a:lnTo>
                        <a:pt x="1920" y="2140"/>
                      </a:lnTo>
                      <a:lnTo>
                        <a:pt x="1945" y="2135"/>
                      </a:lnTo>
                      <a:lnTo>
                        <a:pt x="1970" y="2120"/>
                      </a:lnTo>
                      <a:lnTo>
                        <a:pt x="1985" y="2110"/>
                      </a:lnTo>
                      <a:lnTo>
                        <a:pt x="1990" y="2095"/>
                      </a:lnTo>
                      <a:lnTo>
                        <a:pt x="2000" y="2080"/>
                      </a:lnTo>
                      <a:lnTo>
                        <a:pt x="2000" y="2060"/>
                      </a:lnTo>
                      <a:lnTo>
                        <a:pt x="2000" y="130"/>
                      </a:lnTo>
                      <a:lnTo>
                        <a:pt x="187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84" name="Freeform 336"/>
                <p:cNvSpPr>
                  <a:spLocks/>
                </p:cNvSpPr>
                <p:nvPr/>
              </p:nvSpPr>
              <p:spPr bwMode="auto">
                <a:xfrm>
                  <a:off x="9174" y="4770"/>
                  <a:ext cx="520" cy="40"/>
                </a:xfrm>
                <a:custGeom>
                  <a:avLst/>
                  <a:gdLst/>
                  <a:ahLst/>
                  <a:cxnLst>
                    <a:cxn ang="0">
                      <a:pos x="500" y="20"/>
                    </a:cxn>
                    <a:cxn ang="0">
                      <a:pos x="20" y="20"/>
                    </a:cxn>
                    <a:cxn ang="0">
                      <a:pos x="20" y="20"/>
                    </a:cxn>
                    <a:cxn ang="0">
                      <a:pos x="10" y="20"/>
                    </a:cxn>
                    <a:cxn ang="0">
                      <a:pos x="0" y="10"/>
                    </a:cxn>
                    <a:cxn ang="0">
                      <a:pos x="0" y="0"/>
                    </a:cxn>
                    <a:cxn ang="0">
                      <a:pos x="0" y="15"/>
                    </a:cxn>
                    <a:cxn ang="0">
                      <a:pos x="0" y="15"/>
                    </a:cxn>
                    <a:cxn ang="0">
                      <a:pos x="0" y="30"/>
                    </a:cxn>
                    <a:cxn ang="0">
                      <a:pos x="10" y="35"/>
                    </a:cxn>
                    <a:cxn ang="0">
                      <a:pos x="20" y="40"/>
                    </a:cxn>
                    <a:cxn ang="0">
                      <a:pos x="500" y="40"/>
                    </a:cxn>
                    <a:cxn ang="0">
                      <a:pos x="500" y="40"/>
                    </a:cxn>
                    <a:cxn ang="0">
                      <a:pos x="510" y="35"/>
                    </a:cxn>
                    <a:cxn ang="0">
                      <a:pos x="515" y="30"/>
                    </a:cxn>
                    <a:cxn ang="0">
                      <a:pos x="520" y="20"/>
                    </a:cxn>
                    <a:cxn ang="0">
                      <a:pos x="520" y="0"/>
                    </a:cxn>
                    <a:cxn ang="0">
                      <a:pos x="520" y="0"/>
                    </a:cxn>
                    <a:cxn ang="0">
                      <a:pos x="515" y="15"/>
                    </a:cxn>
                    <a:cxn ang="0">
                      <a:pos x="510" y="20"/>
                    </a:cxn>
                    <a:cxn ang="0">
                      <a:pos x="500" y="20"/>
                    </a:cxn>
                    <a:cxn ang="0">
                      <a:pos x="500" y="20"/>
                    </a:cxn>
                  </a:cxnLst>
                  <a:rect l="0" t="0" r="r" b="b"/>
                  <a:pathLst>
                    <a:path w="520" h="40">
                      <a:moveTo>
                        <a:pt x="500" y="20"/>
                      </a:moveTo>
                      <a:lnTo>
                        <a:pt x="20" y="2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0" y="15"/>
                      </a:lnTo>
                      <a:lnTo>
                        <a:pt x="0" y="30"/>
                      </a:lnTo>
                      <a:lnTo>
                        <a:pt x="10" y="35"/>
                      </a:lnTo>
                      <a:lnTo>
                        <a:pt x="20" y="40"/>
                      </a:lnTo>
                      <a:lnTo>
                        <a:pt x="500" y="40"/>
                      </a:lnTo>
                      <a:lnTo>
                        <a:pt x="510" y="35"/>
                      </a:lnTo>
                      <a:lnTo>
                        <a:pt x="515" y="30"/>
                      </a:lnTo>
                      <a:lnTo>
                        <a:pt x="520" y="20"/>
                      </a:lnTo>
                      <a:lnTo>
                        <a:pt x="520" y="0"/>
                      </a:lnTo>
                      <a:lnTo>
                        <a:pt x="515" y="15"/>
                      </a:lnTo>
                      <a:lnTo>
                        <a:pt x="510" y="20"/>
                      </a:lnTo>
                      <a:lnTo>
                        <a:pt x="500" y="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83" name="Freeform 335"/>
                <p:cNvSpPr>
                  <a:spLocks/>
                </p:cNvSpPr>
                <p:nvPr/>
              </p:nvSpPr>
              <p:spPr bwMode="auto">
                <a:xfrm>
                  <a:off x="9044" y="4070"/>
                  <a:ext cx="130" cy="60"/>
                </a:xfrm>
                <a:custGeom>
                  <a:avLst/>
                  <a:gdLst/>
                  <a:ahLst/>
                  <a:cxnLst>
                    <a:cxn ang="0">
                      <a:pos x="90" y="0"/>
                    </a:cxn>
                    <a:cxn ang="0">
                      <a:pos x="90" y="0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90" y="20"/>
                    </a:cxn>
                    <a:cxn ang="0">
                      <a:pos x="90" y="20"/>
                    </a:cxn>
                    <a:cxn ang="0">
                      <a:pos x="105" y="20"/>
                    </a:cxn>
                    <a:cxn ang="0">
                      <a:pos x="120" y="30"/>
                    </a:cxn>
                    <a:cxn ang="0">
                      <a:pos x="125" y="40"/>
                    </a:cxn>
                    <a:cxn ang="0">
                      <a:pos x="130" y="60"/>
                    </a:cxn>
                    <a:cxn ang="0">
                      <a:pos x="130" y="40"/>
                    </a:cxn>
                    <a:cxn ang="0">
                      <a:pos x="130" y="40"/>
                    </a:cxn>
                    <a:cxn ang="0">
                      <a:pos x="125" y="25"/>
                    </a:cxn>
                    <a:cxn ang="0">
                      <a:pos x="120" y="15"/>
                    </a:cxn>
                    <a:cxn ang="0">
                      <a:pos x="105" y="5"/>
                    </a:cxn>
                    <a:cxn ang="0">
                      <a:pos x="90" y="0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30" h="60">
                      <a:moveTo>
                        <a:pt x="90" y="0"/>
                      </a:moveTo>
                      <a:lnTo>
                        <a:pt x="90" y="0"/>
                      </a:lnTo>
                      <a:lnTo>
                        <a:pt x="15" y="0"/>
                      </a:lnTo>
                      <a:lnTo>
                        <a:pt x="0" y="20"/>
                      </a:lnTo>
                      <a:lnTo>
                        <a:pt x="90" y="20"/>
                      </a:lnTo>
                      <a:lnTo>
                        <a:pt x="105" y="20"/>
                      </a:lnTo>
                      <a:lnTo>
                        <a:pt x="120" y="30"/>
                      </a:lnTo>
                      <a:lnTo>
                        <a:pt x="125" y="40"/>
                      </a:lnTo>
                      <a:lnTo>
                        <a:pt x="130" y="60"/>
                      </a:lnTo>
                      <a:lnTo>
                        <a:pt x="130" y="40"/>
                      </a:lnTo>
                      <a:lnTo>
                        <a:pt x="125" y="25"/>
                      </a:lnTo>
                      <a:lnTo>
                        <a:pt x="120" y="15"/>
                      </a:lnTo>
                      <a:lnTo>
                        <a:pt x="105" y="5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</p:grpSp>
        </p:grpSp>
        <p:grpSp>
          <p:nvGrpSpPr>
            <p:cNvPr id="10" name="Group 330"/>
            <p:cNvGrpSpPr>
              <a:grpSpLocks/>
            </p:cNvGrpSpPr>
            <p:nvPr/>
          </p:nvGrpSpPr>
          <p:grpSpPr bwMode="auto">
            <a:xfrm>
              <a:off x="1963" y="2129"/>
              <a:ext cx="1946" cy="1656"/>
              <a:chOff x="7924" y="4425"/>
              <a:chExt cx="1946" cy="1656"/>
            </a:xfrm>
          </p:grpSpPr>
          <p:sp>
            <p:nvSpPr>
              <p:cNvPr id="2380" name="Text Box 332"/>
              <p:cNvSpPr txBox="1">
                <a:spLocks noChangeArrowheads="1"/>
              </p:cNvSpPr>
              <p:nvPr/>
            </p:nvSpPr>
            <p:spPr bwMode="auto">
              <a:xfrm>
                <a:off x="7924" y="5577"/>
                <a:ext cx="1946" cy="504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>
                    <a:solidFill>
                      <a:prstClr val="black"/>
                    </a:solidFill>
                    <a:latin typeface="Arial" pitchFamily="34" charset="0"/>
                    <a:ea typeface="Times New Roman" pitchFamily="18" charset="0"/>
                  </a:rPr>
                  <a:t>Feature Extraction</a:t>
                </a: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379" name="Rectangle 331"/>
              <p:cNvSpPr>
                <a:spLocks noChangeArrowheads="1"/>
              </p:cNvSpPr>
              <p:nvPr/>
            </p:nvSpPr>
            <p:spPr bwMode="auto">
              <a:xfrm>
                <a:off x="7924" y="4425"/>
                <a:ext cx="1946" cy="115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</p:grpSp>
        <p:sp>
          <p:nvSpPr>
            <p:cNvPr id="2377" name="Freeform 329"/>
            <p:cNvSpPr>
              <a:spLocks/>
            </p:cNvSpPr>
            <p:nvPr/>
          </p:nvSpPr>
          <p:spPr bwMode="auto">
            <a:xfrm>
              <a:off x="2096" y="2479"/>
              <a:ext cx="378" cy="322"/>
            </a:xfrm>
            <a:custGeom>
              <a:avLst/>
              <a:gdLst/>
              <a:ahLst/>
              <a:cxnLst>
                <a:cxn ang="0">
                  <a:pos x="168" y="14"/>
                </a:cxn>
                <a:cxn ang="0">
                  <a:pos x="112" y="112"/>
                </a:cxn>
                <a:cxn ang="0">
                  <a:pos x="84" y="210"/>
                </a:cxn>
                <a:cxn ang="0">
                  <a:pos x="0" y="308"/>
                </a:cxn>
                <a:cxn ang="0">
                  <a:pos x="56" y="294"/>
                </a:cxn>
                <a:cxn ang="0">
                  <a:pos x="154" y="238"/>
                </a:cxn>
                <a:cxn ang="0">
                  <a:pos x="294" y="280"/>
                </a:cxn>
                <a:cxn ang="0">
                  <a:pos x="364" y="322"/>
                </a:cxn>
                <a:cxn ang="0">
                  <a:pos x="378" y="238"/>
                </a:cxn>
                <a:cxn ang="0">
                  <a:pos x="266" y="210"/>
                </a:cxn>
                <a:cxn ang="0">
                  <a:pos x="224" y="112"/>
                </a:cxn>
                <a:cxn ang="0">
                  <a:pos x="252" y="0"/>
                </a:cxn>
                <a:cxn ang="0">
                  <a:pos x="168" y="14"/>
                </a:cxn>
              </a:cxnLst>
              <a:rect l="0" t="0" r="r" b="b"/>
              <a:pathLst>
                <a:path w="378" h="322">
                  <a:moveTo>
                    <a:pt x="168" y="14"/>
                  </a:moveTo>
                  <a:lnTo>
                    <a:pt x="112" y="112"/>
                  </a:lnTo>
                  <a:lnTo>
                    <a:pt x="84" y="210"/>
                  </a:lnTo>
                  <a:lnTo>
                    <a:pt x="0" y="308"/>
                  </a:lnTo>
                  <a:lnTo>
                    <a:pt x="56" y="294"/>
                  </a:lnTo>
                  <a:lnTo>
                    <a:pt x="154" y="238"/>
                  </a:lnTo>
                  <a:lnTo>
                    <a:pt x="294" y="280"/>
                  </a:lnTo>
                  <a:lnTo>
                    <a:pt x="364" y="322"/>
                  </a:lnTo>
                  <a:lnTo>
                    <a:pt x="378" y="238"/>
                  </a:lnTo>
                  <a:lnTo>
                    <a:pt x="266" y="210"/>
                  </a:lnTo>
                  <a:lnTo>
                    <a:pt x="224" y="112"/>
                  </a:lnTo>
                  <a:lnTo>
                    <a:pt x="252" y="0"/>
                  </a:lnTo>
                  <a:lnTo>
                    <a:pt x="168" y="14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 type="none" w="sm" len="sm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grpSp>
          <p:nvGrpSpPr>
            <p:cNvPr id="11" name="Group 301"/>
            <p:cNvGrpSpPr>
              <a:grpSpLocks/>
            </p:cNvGrpSpPr>
            <p:nvPr/>
          </p:nvGrpSpPr>
          <p:grpSpPr bwMode="auto">
            <a:xfrm>
              <a:off x="1675" y="2156"/>
              <a:ext cx="216" cy="459"/>
              <a:chOff x="3807" y="2143"/>
              <a:chExt cx="216" cy="459"/>
            </a:xfrm>
          </p:grpSpPr>
          <p:pic>
            <p:nvPicPr>
              <p:cNvPr id="2376" name="Picture 328">
                <a:hlinkClick r:id="rId2"/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-2744"/>
              <a:stretch>
                <a:fillRect/>
              </a:stretch>
            </p:blipFill>
            <p:spPr bwMode="auto">
              <a:xfrm rot="5400000">
                <a:off x="3808" y="2143"/>
                <a:ext cx="215" cy="215"/>
              </a:xfrm>
              <a:prstGeom prst="rect">
                <a:avLst/>
              </a:prstGeom>
              <a:noFill/>
              <a:ln w="9525">
                <a:solidFill>
                  <a:srgbClr val="CCFFCC"/>
                </a:solidFill>
                <a:miter lim="800000"/>
                <a:headEnd/>
                <a:tailEnd/>
              </a:ln>
            </p:spPr>
          </p:pic>
          <p:grpSp>
            <p:nvGrpSpPr>
              <p:cNvPr id="12" name="Group 302"/>
              <p:cNvGrpSpPr>
                <a:grpSpLocks/>
              </p:cNvGrpSpPr>
              <p:nvPr/>
            </p:nvGrpSpPr>
            <p:grpSpPr bwMode="auto">
              <a:xfrm>
                <a:off x="3807" y="2373"/>
                <a:ext cx="189" cy="229"/>
                <a:chOff x="8434" y="4070"/>
                <a:chExt cx="2000" cy="2350"/>
              </a:xfrm>
            </p:grpSpPr>
            <p:sp>
              <p:nvSpPr>
                <p:cNvPr id="2375" name="Freeform 327"/>
                <p:cNvSpPr>
                  <a:spLocks/>
                </p:cNvSpPr>
                <p:nvPr/>
              </p:nvSpPr>
              <p:spPr bwMode="auto">
                <a:xfrm>
                  <a:off x="8454" y="4300"/>
                  <a:ext cx="1960" cy="2100"/>
                </a:xfrm>
                <a:custGeom>
                  <a:avLst/>
                  <a:gdLst/>
                  <a:ahLst/>
                  <a:cxnLst>
                    <a:cxn ang="0">
                      <a:pos x="1460" y="60"/>
                    </a:cxn>
                    <a:cxn ang="0">
                      <a:pos x="1460" y="0"/>
                    </a:cxn>
                    <a:cxn ang="0">
                      <a:pos x="560" y="0"/>
                    </a:cxn>
                    <a:cxn ang="0">
                      <a:pos x="560" y="20"/>
                    </a:cxn>
                    <a:cxn ang="0">
                      <a:pos x="200" y="20"/>
                    </a:cxn>
                    <a:cxn ang="0">
                      <a:pos x="2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5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2040"/>
                    </a:cxn>
                    <a:cxn ang="0">
                      <a:pos x="0" y="2040"/>
                    </a:cxn>
                    <a:cxn ang="0">
                      <a:pos x="0" y="2050"/>
                    </a:cxn>
                    <a:cxn ang="0">
                      <a:pos x="5" y="2070"/>
                    </a:cxn>
                    <a:cxn ang="0">
                      <a:pos x="15" y="2080"/>
                    </a:cxn>
                    <a:cxn ang="0">
                      <a:pos x="25" y="2090"/>
                    </a:cxn>
                    <a:cxn ang="0">
                      <a:pos x="40" y="2095"/>
                    </a:cxn>
                    <a:cxn ang="0">
                      <a:pos x="60" y="2100"/>
                    </a:cxn>
                    <a:cxn ang="0">
                      <a:pos x="200" y="2100"/>
                    </a:cxn>
                    <a:cxn ang="0">
                      <a:pos x="200" y="2080"/>
                    </a:cxn>
                    <a:cxn ang="0">
                      <a:pos x="1760" y="2080"/>
                    </a:cxn>
                    <a:cxn ang="0">
                      <a:pos x="1760" y="2100"/>
                    </a:cxn>
                    <a:cxn ang="0">
                      <a:pos x="1900" y="2100"/>
                    </a:cxn>
                    <a:cxn ang="0">
                      <a:pos x="1900" y="2100"/>
                    </a:cxn>
                    <a:cxn ang="0">
                      <a:pos x="1910" y="2100"/>
                    </a:cxn>
                    <a:cxn ang="0">
                      <a:pos x="1930" y="2090"/>
                    </a:cxn>
                    <a:cxn ang="0">
                      <a:pos x="1940" y="2085"/>
                    </a:cxn>
                    <a:cxn ang="0">
                      <a:pos x="1950" y="2075"/>
                    </a:cxn>
                    <a:cxn ang="0">
                      <a:pos x="1955" y="2060"/>
                    </a:cxn>
                    <a:cxn ang="0">
                      <a:pos x="1960" y="2040"/>
                    </a:cxn>
                    <a:cxn ang="0">
                      <a:pos x="1960" y="120"/>
                    </a:cxn>
                    <a:cxn ang="0">
                      <a:pos x="1840" y="0"/>
                    </a:cxn>
                    <a:cxn ang="0">
                      <a:pos x="1580" y="0"/>
                    </a:cxn>
                    <a:cxn ang="0">
                      <a:pos x="1520" y="60"/>
                    </a:cxn>
                    <a:cxn ang="0">
                      <a:pos x="1460" y="60"/>
                    </a:cxn>
                  </a:cxnLst>
                  <a:rect l="0" t="0" r="r" b="b"/>
                  <a:pathLst>
                    <a:path w="1960" h="2100">
                      <a:moveTo>
                        <a:pt x="1460" y="60"/>
                      </a:moveTo>
                      <a:lnTo>
                        <a:pt x="1460" y="0"/>
                      </a:lnTo>
                      <a:lnTo>
                        <a:pt x="560" y="0"/>
                      </a:lnTo>
                      <a:lnTo>
                        <a:pt x="560" y="20"/>
                      </a:lnTo>
                      <a:lnTo>
                        <a:pt x="200" y="20"/>
                      </a:lnTo>
                      <a:lnTo>
                        <a:pt x="2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5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2040"/>
                      </a:lnTo>
                      <a:lnTo>
                        <a:pt x="0" y="2050"/>
                      </a:lnTo>
                      <a:lnTo>
                        <a:pt x="5" y="2070"/>
                      </a:lnTo>
                      <a:lnTo>
                        <a:pt x="15" y="2080"/>
                      </a:lnTo>
                      <a:lnTo>
                        <a:pt x="25" y="2090"/>
                      </a:lnTo>
                      <a:lnTo>
                        <a:pt x="40" y="2095"/>
                      </a:lnTo>
                      <a:lnTo>
                        <a:pt x="60" y="2100"/>
                      </a:lnTo>
                      <a:lnTo>
                        <a:pt x="200" y="2100"/>
                      </a:lnTo>
                      <a:lnTo>
                        <a:pt x="200" y="2080"/>
                      </a:lnTo>
                      <a:lnTo>
                        <a:pt x="1760" y="2080"/>
                      </a:lnTo>
                      <a:lnTo>
                        <a:pt x="1760" y="2100"/>
                      </a:lnTo>
                      <a:lnTo>
                        <a:pt x="1900" y="2100"/>
                      </a:lnTo>
                      <a:lnTo>
                        <a:pt x="1910" y="2100"/>
                      </a:lnTo>
                      <a:lnTo>
                        <a:pt x="1930" y="2090"/>
                      </a:lnTo>
                      <a:lnTo>
                        <a:pt x="1940" y="2085"/>
                      </a:lnTo>
                      <a:lnTo>
                        <a:pt x="1950" y="2075"/>
                      </a:lnTo>
                      <a:lnTo>
                        <a:pt x="1955" y="2060"/>
                      </a:lnTo>
                      <a:lnTo>
                        <a:pt x="1960" y="2040"/>
                      </a:lnTo>
                      <a:lnTo>
                        <a:pt x="1960" y="120"/>
                      </a:lnTo>
                      <a:lnTo>
                        <a:pt x="1840" y="0"/>
                      </a:lnTo>
                      <a:lnTo>
                        <a:pt x="1580" y="0"/>
                      </a:lnTo>
                      <a:lnTo>
                        <a:pt x="1520" y="60"/>
                      </a:lnTo>
                      <a:lnTo>
                        <a:pt x="1460" y="6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74" name="Freeform 326"/>
                <p:cNvSpPr>
                  <a:spLocks/>
                </p:cNvSpPr>
                <p:nvPr/>
              </p:nvSpPr>
              <p:spPr bwMode="auto">
                <a:xfrm>
                  <a:off x="8454" y="4300"/>
                  <a:ext cx="1960" cy="2100"/>
                </a:xfrm>
                <a:custGeom>
                  <a:avLst/>
                  <a:gdLst/>
                  <a:ahLst/>
                  <a:cxnLst>
                    <a:cxn ang="0">
                      <a:pos x="1460" y="60"/>
                    </a:cxn>
                    <a:cxn ang="0">
                      <a:pos x="1460" y="0"/>
                    </a:cxn>
                    <a:cxn ang="0">
                      <a:pos x="560" y="0"/>
                    </a:cxn>
                    <a:cxn ang="0">
                      <a:pos x="560" y="20"/>
                    </a:cxn>
                    <a:cxn ang="0">
                      <a:pos x="200" y="20"/>
                    </a:cxn>
                    <a:cxn ang="0">
                      <a:pos x="2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5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2040"/>
                    </a:cxn>
                    <a:cxn ang="0">
                      <a:pos x="0" y="2040"/>
                    </a:cxn>
                    <a:cxn ang="0">
                      <a:pos x="0" y="2050"/>
                    </a:cxn>
                    <a:cxn ang="0">
                      <a:pos x="5" y="2070"/>
                    </a:cxn>
                    <a:cxn ang="0">
                      <a:pos x="15" y="2080"/>
                    </a:cxn>
                    <a:cxn ang="0">
                      <a:pos x="25" y="2090"/>
                    </a:cxn>
                    <a:cxn ang="0">
                      <a:pos x="40" y="2095"/>
                    </a:cxn>
                    <a:cxn ang="0">
                      <a:pos x="60" y="2100"/>
                    </a:cxn>
                    <a:cxn ang="0">
                      <a:pos x="200" y="2100"/>
                    </a:cxn>
                    <a:cxn ang="0">
                      <a:pos x="200" y="2080"/>
                    </a:cxn>
                    <a:cxn ang="0">
                      <a:pos x="1760" y="2080"/>
                    </a:cxn>
                    <a:cxn ang="0">
                      <a:pos x="1760" y="2100"/>
                    </a:cxn>
                    <a:cxn ang="0">
                      <a:pos x="1900" y="2100"/>
                    </a:cxn>
                    <a:cxn ang="0">
                      <a:pos x="1900" y="2100"/>
                    </a:cxn>
                    <a:cxn ang="0">
                      <a:pos x="1910" y="2100"/>
                    </a:cxn>
                    <a:cxn ang="0">
                      <a:pos x="1930" y="2090"/>
                    </a:cxn>
                    <a:cxn ang="0">
                      <a:pos x="1940" y="2085"/>
                    </a:cxn>
                    <a:cxn ang="0">
                      <a:pos x="1950" y="2075"/>
                    </a:cxn>
                    <a:cxn ang="0">
                      <a:pos x="1955" y="2060"/>
                    </a:cxn>
                    <a:cxn ang="0">
                      <a:pos x="1960" y="2040"/>
                    </a:cxn>
                    <a:cxn ang="0">
                      <a:pos x="1960" y="120"/>
                    </a:cxn>
                    <a:cxn ang="0">
                      <a:pos x="1840" y="0"/>
                    </a:cxn>
                    <a:cxn ang="0">
                      <a:pos x="1580" y="0"/>
                    </a:cxn>
                    <a:cxn ang="0">
                      <a:pos x="1520" y="60"/>
                    </a:cxn>
                    <a:cxn ang="0">
                      <a:pos x="1460" y="60"/>
                    </a:cxn>
                  </a:cxnLst>
                  <a:rect l="0" t="0" r="r" b="b"/>
                  <a:pathLst>
                    <a:path w="1960" h="2100">
                      <a:moveTo>
                        <a:pt x="1460" y="60"/>
                      </a:moveTo>
                      <a:lnTo>
                        <a:pt x="1460" y="0"/>
                      </a:lnTo>
                      <a:lnTo>
                        <a:pt x="560" y="0"/>
                      </a:lnTo>
                      <a:lnTo>
                        <a:pt x="560" y="20"/>
                      </a:lnTo>
                      <a:lnTo>
                        <a:pt x="200" y="20"/>
                      </a:lnTo>
                      <a:lnTo>
                        <a:pt x="2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5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2040"/>
                      </a:lnTo>
                      <a:lnTo>
                        <a:pt x="0" y="2050"/>
                      </a:lnTo>
                      <a:lnTo>
                        <a:pt x="5" y="2070"/>
                      </a:lnTo>
                      <a:lnTo>
                        <a:pt x="15" y="2080"/>
                      </a:lnTo>
                      <a:lnTo>
                        <a:pt x="25" y="2090"/>
                      </a:lnTo>
                      <a:lnTo>
                        <a:pt x="40" y="2095"/>
                      </a:lnTo>
                      <a:lnTo>
                        <a:pt x="60" y="2100"/>
                      </a:lnTo>
                      <a:lnTo>
                        <a:pt x="200" y="2100"/>
                      </a:lnTo>
                      <a:lnTo>
                        <a:pt x="200" y="2080"/>
                      </a:lnTo>
                      <a:lnTo>
                        <a:pt x="1760" y="2080"/>
                      </a:lnTo>
                      <a:lnTo>
                        <a:pt x="1760" y="2100"/>
                      </a:lnTo>
                      <a:lnTo>
                        <a:pt x="1900" y="2100"/>
                      </a:lnTo>
                      <a:lnTo>
                        <a:pt x="1910" y="2100"/>
                      </a:lnTo>
                      <a:lnTo>
                        <a:pt x="1930" y="2090"/>
                      </a:lnTo>
                      <a:lnTo>
                        <a:pt x="1940" y="2085"/>
                      </a:lnTo>
                      <a:lnTo>
                        <a:pt x="1950" y="2075"/>
                      </a:lnTo>
                      <a:lnTo>
                        <a:pt x="1955" y="2060"/>
                      </a:lnTo>
                      <a:lnTo>
                        <a:pt x="1960" y="2040"/>
                      </a:lnTo>
                      <a:lnTo>
                        <a:pt x="1960" y="120"/>
                      </a:lnTo>
                      <a:lnTo>
                        <a:pt x="1840" y="0"/>
                      </a:lnTo>
                      <a:lnTo>
                        <a:pt x="1580" y="0"/>
                      </a:lnTo>
                      <a:lnTo>
                        <a:pt x="1520" y="60"/>
                      </a:lnTo>
                      <a:lnTo>
                        <a:pt x="1460" y="6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73" name="Freeform 325"/>
                <p:cNvSpPr>
                  <a:spLocks/>
                </p:cNvSpPr>
                <p:nvPr/>
              </p:nvSpPr>
              <p:spPr bwMode="auto">
                <a:xfrm>
                  <a:off x="8499" y="4345"/>
                  <a:ext cx="1870" cy="2010"/>
                </a:xfrm>
                <a:custGeom>
                  <a:avLst/>
                  <a:gdLst/>
                  <a:ahLst/>
                  <a:cxnLst>
                    <a:cxn ang="0">
                      <a:pos x="1775" y="0"/>
                    </a:cxn>
                    <a:cxn ang="0">
                      <a:pos x="1775" y="0"/>
                    </a:cxn>
                    <a:cxn ang="0">
                      <a:pos x="1870" y="95"/>
                    </a:cxn>
                    <a:cxn ang="0">
                      <a:pos x="1870" y="95"/>
                    </a:cxn>
                    <a:cxn ang="0">
                      <a:pos x="1870" y="1995"/>
                    </a:cxn>
                    <a:cxn ang="0">
                      <a:pos x="1870" y="1995"/>
                    </a:cxn>
                    <a:cxn ang="0">
                      <a:pos x="1870" y="2005"/>
                    </a:cxn>
                    <a:cxn ang="0">
                      <a:pos x="1865" y="2010"/>
                    </a:cxn>
                    <a:cxn ang="0">
                      <a:pos x="1855" y="2010"/>
                    </a:cxn>
                    <a:cxn ang="0">
                      <a:pos x="1855" y="2010"/>
                    </a:cxn>
                    <a:cxn ang="0">
                      <a:pos x="1760" y="2010"/>
                    </a:cxn>
                    <a:cxn ang="0">
                      <a:pos x="1760" y="2010"/>
                    </a:cxn>
                    <a:cxn ang="0">
                      <a:pos x="1760" y="1990"/>
                    </a:cxn>
                    <a:cxn ang="0">
                      <a:pos x="110" y="1990"/>
                    </a:cxn>
                    <a:cxn ang="0">
                      <a:pos x="110" y="1990"/>
                    </a:cxn>
                    <a:cxn ang="0">
                      <a:pos x="110" y="2010"/>
                    </a:cxn>
                    <a:cxn ang="0">
                      <a:pos x="110" y="2010"/>
                    </a:cxn>
                    <a:cxn ang="0">
                      <a:pos x="15" y="2010"/>
                    </a:cxn>
                    <a:cxn ang="0">
                      <a:pos x="15" y="2010"/>
                    </a:cxn>
                    <a:cxn ang="0">
                      <a:pos x="5" y="2010"/>
                    </a:cxn>
                    <a:cxn ang="0">
                      <a:pos x="0" y="2005"/>
                    </a:cxn>
                    <a:cxn ang="0">
                      <a:pos x="0" y="1995"/>
                    </a:cxn>
                    <a:cxn ang="0">
                      <a:pos x="0" y="15"/>
                    </a:cxn>
                    <a:cxn ang="0">
                      <a:pos x="0" y="15"/>
                    </a:cxn>
                    <a:cxn ang="0">
                      <a:pos x="0" y="5"/>
                    </a:cxn>
                    <a:cxn ang="0">
                      <a:pos x="5" y="0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110" y="0"/>
                    </a:cxn>
                    <a:cxn ang="0">
                      <a:pos x="110" y="0"/>
                    </a:cxn>
                    <a:cxn ang="0">
                      <a:pos x="110" y="20"/>
                    </a:cxn>
                    <a:cxn ang="0">
                      <a:pos x="560" y="20"/>
                    </a:cxn>
                    <a:cxn ang="0">
                      <a:pos x="560" y="20"/>
                    </a:cxn>
                    <a:cxn ang="0">
                      <a:pos x="560" y="0"/>
                    </a:cxn>
                    <a:cxn ang="0">
                      <a:pos x="560" y="0"/>
                    </a:cxn>
                    <a:cxn ang="0">
                      <a:pos x="1370" y="0"/>
                    </a:cxn>
                    <a:cxn ang="0">
                      <a:pos x="1370" y="0"/>
                    </a:cxn>
                    <a:cxn ang="0">
                      <a:pos x="1370" y="15"/>
                    </a:cxn>
                    <a:cxn ang="0">
                      <a:pos x="1370" y="15"/>
                    </a:cxn>
                    <a:cxn ang="0">
                      <a:pos x="1415" y="15"/>
                    </a:cxn>
                    <a:cxn ang="0">
                      <a:pos x="1415" y="15"/>
                    </a:cxn>
                    <a:cxn ang="0">
                      <a:pos x="1415" y="60"/>
                    </a:cxn>
                    <a:cxn ang="0">
                      <a:pos x="1495" y="60"/>
                    </a:cxn>
                    <a:cxn ang="0">
                      <a:pos x="1495" y="60"/>
                    </a:cxn>
                    <a:cxn ang="0">
                      <a:pos x="1555" y="0"/>
                    </a:cxn>
                    <a:cxn ang="0">
                      <a:pos x="1555" y="0"/>
                    </a:cxn>
                    <a:cxn ang="0">
                      <a:pos x="1775" y="0"/>
                    </a:cxn>
                    <a:cxn ang="0">
                      <a:pos x="1775" y="0"/>
                    </a:cxn>
                  </a:cxnLst>
                  <a:rect l="0" t="0" r="r" b="b"/>
                  <a:pathLst>
                    <a:path w="1870" h="2010">
                      <a:moveTo>
                        <a:pt x="1775" y="0"/>
                      </a:moveTo>
                      <a:lnTo>
                        <a:pt x="1775" y="0"/>
                      </a:lnTo>
                      <a:lnTo>
                        <a:pt x="1870" y="95"/>
                      </a:lnTo>
                      <a:lnTo>
                        <a:pt x="1870" y="1995"/>
                      </a:lnTo>
                      <a:lnTo>
                        <a:pt x="1870" y="2005"/>
                      </a:lnTo>
                      <a:lnTo>
                        <a:pt x="1865" y="2010"/>
                      </a:lnTo>
                      <a:lnTo>
                        <a:pt x="1855" y="2010"/>
                      </a:lnTo>
                      <a:lnTo>
                        <a:pt x="1760" y="2010"/>
                      </a:lnTo>
                      <a:lnTo>
                        <a:pt x="1760" y="1990"/>
                      </a:lnTo>
                      <a:lnTo>
                        <a:pt x="110" y="1990"/>
                      </a:lnTo>
                      <a:lnTo>
                        <a:pt x="110" y="2010"/>
                      </a:lnTo>
                      <a:lnTo>
                        <a:pt x="15" y="2010"/>
                      </a:lnTo>
                      <a:lnTo>
                        <a:pt x="5" y="2010"/>
                      </a:lnTo>
                      <a:lnTo>
                        <a:pt x="0" y="2005"/>
                      </a:lnTo>
                      <a:lnTo>
                        <a:pt x="0" y="1995"/>
                      </a:lnTo>
                      <a:lnTo>
                        <a:pt x="0" y="15"/>
                      </a:lnTo>
                      <a:lnTo>
                        <a:pt x="0" y="5"/>
                      </a:lnTo>
                      <a:lnTo>
                        <a:pt x="5" y="0"/>
                      </a:lnTo>
                      <a:lnTo>
                        <a:pt x="15" y="0"/>
                      </a:lnTo>
                      <a:lnTo>
                        <a:pt x="110" y="0"/>
                      </a:lnTo>
                      <a:lnTo>
                        <a:pt x="110" y="20"/>
                      </a:lnTo>
                      <a:lnTo>
                        <a:pt x="560" y="20"/>
                      </a:lnTo>
                      <a:lnTo>
                        <a:pt x="560" y="0"/>
                      </a:lnTo>
                      <a:lnTo>
                        <a:pt x="1370" y="0"/>
                      </a:lnTo>
                      <a:lnTo>
                        <a:pt x="1370" y="15"/>
                      </a:lnTo>
                      <a:lnTo>
                        <a:pt x="1415" y="15"/>
                      </a:lnTo>
                      <a:lnTo>
                        <a:pt x="1415" y="60"/>
                      </a:lnTo>
                      <a:lnTo>
                        <a:pt x="1495" y="60"/>
                      </a:lnTo>
                      <a:lnTo>
                        <a:pt x="1555" y="0"/>
                      </a:lnTo>
                      <a:lnTo>
                        <a:pt x="1775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72" name="Freeform 324"/>
                <p:cNvSpPr>
                  <a:spLocks/>
                </p:cNvSpPr>
                <p:nvPr/>
              </p:nvSpPr>
              <p:spPr bwMode="auto">
                <a:xfrm>
                  <a:off x="8609" y="5275"/>
                  <a:ext cx="1650" cy="1105"/>
                </a:xfrm>
                <a:custGeom>
                  <a:avLst/>
                  <a:gdLst/>
                  <a:ahLst/>
                  <a:cxnLst>
                    <a:cxn ang="0">
                      <a:pos x="105" y="0"/>
                    </a:cxn>
                    <a:cxn ang="0">
                      <a:pos x="105" y="0"/>
                    </a:cxn>
                    <a:cxn ang="0">
                      <a:pos x="80" y="5"/>
                    </a:cxn>
                    <a:cxn ang="0">
                      <a:pos x="55" y="10"/>
                    </a:cxn>
                    <a:cxn ang="0">
                      <a:pos x="40" y="20"/>
                    </a:cxn>
                    <a:cxn ang="0">
                      <a:pos x="25" y="35"/>
                    </a:cxn>
                    <a:cxn ang="0">
                      <a:pos x="15" y="55"/>
                    </a:cxn>
                    <a:cxn ang="0">
                      <a:pos x="5" y="70"/>
                    </a:cxn>
                    <a:cxn ang="0">
                      <a:pos x="0" y="105"/>
                    </a:cxn>
                    <a:cxn ang="0">
                      <a:pos x="0" y="1080"/>
                    </a:cxn>
                    <a:cxn ang="0">
                      <a:pos x="25" y="1105"/>
                    </a:cxn>
                    <a:cxn ang="0">
                      <a:pos x="90" y="1105"/>
                    </a:cxn>
                    <a:cxn ang="0">
                      <a:pos x="90" y="105"/>
                    </a:cxn>
                    <a:cxn ang="0">
                      <a:pos x="90" y="105"/>
                    </a:cxn>
                    <a:cxn ang="0">
                      <a:pos x="90" y="95"/>
                    </a:cxn>
                    <a:cxn ang="0">
                      <a:pos x="95" y="90"/>
                    </a:cxn>
                    <a:cxn ang="0">
                      <a:pos x="105" y="90"/>
                    </a:cxn>
                    <a:cxn ang="0">
                      <a:pos x="1545" y="90"/>
                    </a:cxn>
                    <a:cxn ang="0">
                      <a:pos x="1545" y="90"/>
                    </a:cxn>
                    <a:cxn ang="0">
                      <a:pos x="1555" y="90"/>
                    </a:cxn>
                    <a:cxn ang="0">
                      <a:pos x="1560" y="95"/>
                    </a:cxn>
                    <a:cxn ang="0">
                      <a:pos x="1560" y="105"/>
                    </a:cxn>
                    <a:cxn ang="0">
                      <a:pos x="1560" y="1105"/>
                    </a:cxn>
                    <a:cxn ang="0">
                      <a:pos x="1625" y="1105"/>
                    </a:cxn>
                    <a:cxn ang="0">
                      <a:pos x="1650" y="1080"/>
                    </a:cxn>
                    <a:cxn ang="0">
                      <a:pos x="1650" y="105"/>
                    </a:cxn>
                    <a:cxn ang="0">
                      <a:pos x="1650" y="105"/>
                    </a:cxn>
                    <a:cxn ang="0">
                      <a:pos x="1645" y="80"/>
                    </a:cxn>
                    <a:cxn ang="0">
                      <a:pos x="1640" y="55"/>
                    </a:cxn>
                    <a:cxn ang="0">
                      <a:pos x="1630" y="40"/>
                    </a:cxn>
                    <a:cxn ang="0">
                      <a:pos x="1615" y="25"/>
                    </a:cxn>
                    <a:cxn ang="0">
                      <a:pos x="1595" y="15"/>
                    </a:cxn>
                    <a:cxn ang="0">
                      <a:pos x="1580" y="5"/>
                    </a:cxn>
                    <a:cxn ang="0">
                      <a:pos x="1545" y="0"/>
                    </a:cxn>
                    <a:cxn ang="0">
                      <a:pos x="105" y="0"/>
                    </a:cxn>
                  </a:cxnLst>
                  <a:rect l="0" t="0" r="r" b="b"/>
                  <a:pathLst>
                    <a:path w="1650" h="1105">
                      <a:moveTo>
                        <a:pt x="105" y="0"/>
                      </a:moveTo>
                      <a:lnTo>
                        <a:pt x="105" y="0"/>
                      </a:lnTo>
                      <a:lnTo>
                        <a:pt x="80" y="5"/>
                      </a:lnTo>
                      <a:lnTo>
                        <a:pt x="55" y="10"/>
                      </a:lnTo>
                      <a:lnTo>
                        <a:pt x="40" y="20"/>
                      </a:lnTo>
                      <a:lnTo>
                        <a:pt x="25" y="35"/>
                      </a:lnTo>
                      <a:lnTo>
                        <a:pt x="15" y="55"/>
                      </a:lnTo>
                      <a:lnTo>
                        <a:pt x="5" y="70"/>
                      </a:lnTo>
                      <a:lnTo>
                        <a:pt x="0" y="105"/>
                      </a:lnTo>
                      <a:lnTo>
                        <a:pt x="0" y="1080"/>
                      </a:lnTo>
                      <a:lnTo>
                        <a:pt x="25" y="1105"/>
                      </a:lnTo>
                      <a:lnTo>
                        <a:pt x="90" y="1105"/>
                      </a:lnTo>
                      <a:lnTo>
                        <a:pt x="90" y="105"/>
                      </a:lnTo>
                      <a:lnTo>
                        <a:pt x="90" y="95"/>
                      </a:lnTo>
                      <a:lnTo>
                        <a:pt x="95" y="90"/>
                      </a:lnTo>
                      <a:lnTo>
                        <a:pt x="105" y="90"/>
                      </a:lnTo>
                      <a:lnTo>
                        <a:pt x="1545" y="90"/>
                      </a:lnTo>
                      <a:lnTo>
                        <a:pt x="1555" y="90"/>
                      </a:lnTo>
                      <a:lnTo>
                        <a:pt x="1560" y="95"/>
                      </a:lnTo>
                      <a:lnTo>
                        <a:pt x="1560" y="105"/>
                      </a:lnTo>
                      <a:lnTo>
                        <a:pt x="1560" y="1105"/>
                      </a:lnTo>
                      <a:lnTo>
                        <a:pt x="1625" y="1105"/>
                      </a:lnTo>
                      <a:lnTo>
                        <a:pt x="1650" y="1080"/>
                      </a:lnTo>
                      <a:lnTo>
                        <a:pt x="1650" y="105"/>
                      </a:lnTo>
                      <a:lnTo>
                        <a:pt x="1645" y="80"/>
                      </a:lnTo>
                      <a:lnTo>
                        <a:pt x="1640" y="55"/>
                      </a:lnTo>
                      <a:lnTo>
                        <a:pt x="1630" y="40"/>
                      </a:lnTo>
                      <a:lnTo>
                        <a:pt x="1615" y="25"/>
                      </a:lnTo>
                      <a:lnTo>
                        <a:pt x="1595" y="15"/>
                      </a:lnTo>
                      <a:lnTo>
                        <a:pt x="1580" y="5"/>
                      </a:lnTo>
                      <a:lnTo>
                        <a:pt x="1545" y="0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rgbClr val="8C8C8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71" name="Freeform 323"/>
                <p:cNvSpPr>
                  <a:spLocks/>
                </p:cNvSpPr>
                <p:nvPr/>
              </p:nvSpPr>
              <p:spPr bwMode="auto">
                <a:xfrm>
                  <a:off x="8609" y="4320"/>
                  <a:ext cx="1350" cy="805"/>
                </a:xfrm>
                <a:custGeom>
                  <a:avLst/>
                  <a:gdLst/>
                  <a:ahLst/>
                  <a:cxnLst>
                    <a:cxn ang="0">
                      <a:pos x="25" y="0"/>
                    </a:cxn>
                    <a:cxn ang="0">
                      <a:pos x="0" y="25"/>
                    </a:cxn>
                    <a:cxn ang="0">
                      <a:pos x="0" y="700"/>
                    </a:cxn>
                    <a:cxn ang="0">
                      <a:pos x="0" y="700"/>
                    </a:cxn>
                    <a:cxn ang="0">
                      <a:pos x="5" y="735"/>
                    </a:cxn>
                    <a:cxn ang="0">
                      <a:pos x="15" y="750"/>
                    </a:cxn>
                    <a:cxn ang="0">
                      <a:pos x="25" y="770"/>
                    </a:cxn>
                    <a:cxn ang="0">
                      <a:pos x="40" y="785"/>
                    </a:cxn>
                    <a:cxn ang="0">
                      <a:pos x="55" y="795"/>
                    </a:cxn>
                    <a:cxn ang="0">
                      <a:pos x="80" y="800"/>
                    </a:cxn>
                    <a:cxn ang="0">
                      <a:pos x="105" y="805"/>
                    </a:cxn>
                    <a:cxn ang="0">
                      <a:pos x="1245" y="805"/>
                    </a:cxn>
                    <a:cxn ang="0">
                      <a:pos x="1245" y="805"/>
                    </a:cxn>
                    <a:cxn ang="0">
                      <a:pos x="1280" y="800"/>
                    </a:cxn>
                    <a:cxn ang="0">
                      <a:pos x="1295" y="790"/>
                    </a:cxn>
                    <a:cxn ang="0">
                      <a:pos x="1315" y="780"/>
                    </a:cxn>
                    <a:cxn ang="0">
                      <a:pos x="1330" y="765"/>
                    </a:cxn>
                    <a:cxn ang="0">
                      <a:pos x="1340" y="750"/>
                    </a:cxn>
                    <a:cxn ang="0">
                      <a:pos x="1345" y="725"/>
                    </a:cxn>
                    <a:cxn ang="0">
                      <a:pos x="1350" y="700"/>
                    </a:cxn>
                    <a:cxn ang="0">
                      <a:pos x="1350" y="85"/>
                    </a:cxn>
                    <a:cxn ang="0">
                      <a:pos x="1325" y="60"/>
                    </a:cxn>
                    <a:cxn ang="0">
                      <a:pos x="1260" y="40"/>
                    </a:cxn>
                    <a:cxn ang="0">
                      <a:pos x="1260" y="700"/>
                    </a:cxn>
                    <a:cxn ang="0">
                      <a:pos x="1260" y="700"/>
                    </a:cxn>
                    <a:cxn ang="0">
                      <a:pos x="1260" y="710"/>
                    </a:cxn>
                    <a:cxn ang="0">
                      <a:pos x="1255" y="715"/>
                    </a:cxn>
                    <a:cxn ang="0">
                      <a:pos x="1245" y="715"/>
                    </a:cxn>
                    <a:cxn ang="0">
                      <a:pos x="105" y="715"/>
                    </a:cxn>
                    <a:cxn ang="0">
                      <a:pos x="105" y="715"/>
                    </a:cxn>
                    <a:cxn ang="0">
                      <a:pos x="95" y="715"/>
                    </a:cxn>
                    <a:cxn ang="0">
                      <a:pos x="90" y="710"/>
                    </a:cxn>
                    <a:cxn ang="0">
                      <a:pos x="90" y="700"/>
                    </a:cxn>
                    <a:cxn ang="0">
                      <a:pos x="90" y="0"/>
                    </a:cxn>
                    <a:cxn ang="0">
                      <a:pos x="25" y="0"/>
                    </a:cxn>
                  </a:cxnLst>
                  <a:rect l="0" t="0" r="r" b="b"/>
                  <a:pathLst>
                    <a:path w="1350" h="805">
                      <a:moveTo>
                        <a:pt x="25" y="0"/>
                      </a:moveTo>
                      <a:lnTo>
                        <a:pt x="0" y="25"/>
                      </a:lnTo>
                      <a:lnTo>
                        <a:pt x="0" y="700"/>
                      </a:lnTo>
                      <a:lnTo>
                        <a:pt x="5" y="735"/>
                      </a:lnTo>
                      <a:lnTo>
                        <a:pt x="15" y="750"/>
                      </a:lnTo>
                      <a:lnTo>
                        <a:pt x="25" y="770"/>
                      </a:lnTo>
                      <a:lnTo>
                        <a:pt x="40" y="785"/>
                      </a:lnTo>
                      <a:lnTo>
                        <a:pt x="55" y="795"/>
                      </a:lnTo>
                      <a:lnTo>
                        <a:pt x="80" y="800"/>
                      </a:lnTo>
                      <a:lnTo>
                        <a:pt x="105" y="805"/>
                      </a:lnTo>
                      <a:lnTo>
                        <a:pt x="1245" y="805"/>
                      </a:lnTo>
                      <a:lnTo>
                        <a:pt x="1280" y="800"/>
                      </a:lnTo>
                      <a:lnTo>
                        <a:pt x="1295" y="790"/>
                      </a:lnTo>
                      <a:lnTo>
                        <a:pt x="1315" y="780"/>
                      </a:lnTo>
                      <a:lnTo>
                        <a:pt x="1330" y="765"/>
                      </a:lnTo>
                      <a:lnTo>
                        <a:pt x="1340" y="750"/>
                      </a:lnTo>
                      <a:lnTo>
                        <a:pt x="1345" y="725"/>
                      </a:lnTo>
                      <a:lnTo>
                        <a:pt x="1350" y="700"/>
                      </a:lnTo>
                      <a:lnTo>
                        <a:pt x="1350" y="85"/>
                      </a:lnTo>
                      <a:lnTo>
                        <a:pt x="1325" y="60"/>
                      </a:lnTo>
                      <a:lnTo>
                        <a:pt x="1260" y="40"/>
                      </a:lnTo>
                      <a:lnTo>
                        <a:pt x="1260" y="700"/>
                      </a:lnTo>
                      <a:lnTo>
                        <a:pt x="1260" y="710"/>
                      </a:lnTo>
                      <a:lnTo>
                        <a:pt x="1255" y="715"/>
                      </a:lnTo>
                      <a:lnTo>
                        <a:pt x="1245" y="715"/>
                      </a:lnTo>
                      <a:lnTo>
                        <a:pt x="105" y="715"/>
                      </a:lnTo>
                      <a:lnTo>
                        <a:pt x="95" y="715"/>
                      </a:lnTo>
                      <a:lnTo>
                        <a:pt x="90" y="710"/>
                      </a:lnTo>
                      <a:lnTo>
                        <a:pt x="90" y="700"/>
                      </a:lnTo>
                      <a:lnTo>
                        <a:pt x="90" y="0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8C8C8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70" name="Freeform 322"/>
                <p:cNvSpPr>
                  <a:spLocks/>
                </p:cNvSpPr>
                <p:nvPr/>
              </p:nvSpPr>
              <p:spPr bwMode="auto">
                <a:xfrm>
                  <a:off x="8884" y="621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69" name="Freeform 321"/>
                <p:cNvSpPr>
                  <a:spLocks/>
                </p:cNvSpPr>
                <p:nvPr/>
              </p:nvSpPr>
              <p:spPr bwMode="auto">
                <a:xfrm>
                  <a:off x="8639" y="5275"/>
                  <a:ext cx="1590" cy="90"/>
                </a:xfrm>
                <a:custGeom>
                  <a:avLst/>
                  <a:gdLst/>
                  <a:ahLst/>
                  <a:cxnLst>
                    <a:cxn ang="0">
                      <a:pos x="1590" y="30"/>
                    </a:cxn>
                    <a:cxn ang="0">
                      <a:pos x="1590" y="30"/>
                    </a:cxn>
                    <a:cxn ang="0">
                      <a:pos x="1570" y="15"/>
                    </a:cxn>
                    <a:cxn ang="0">
                      <a:pos x="1555" y="5"/>
                    </a:cxn>
                    <a:cxn ang="0">
                      <a:pos x="1535" y="0"/>
                    </a:cxn>
                    <a:cxn ang="0">
                      <a:pos x="1515" y="0"/>
                    </a:cxn>
                    <a:cxn ang="0">
                      <a:pos x="75" y="0"/>
                    </a:cxn>
                    <a:cxn ang="0">
                      <a:pos x="75" y="0"/>
                    </a:cxn>
                    <a:cxn ang="0">
                      <a:pos x="50" y="0"/>
                    </a:cxn>
                    <a:cxn ang="0">
                      <a:pos x="30" y="10"/>
                    </a:cxn>
                    <a:cxn ang="0">
                      <a:pos x="15" y="20"/>
                    </a:cxn>
                    <a:cxn ang="0">
                      <a:pos x="0" y="30"/>
                    </a:cxn>
                    <a:cxn ang="0">
                      <a:pos x="75" y="90"/>
                    </a:cxn>
                    <a:cxn ang="0">
                      <a:pos x="1515" y="90"/>
                    </a:cxn>
                    <a:cxn ang="0">
                      <a:pos x="1590" y="30"/>
                    </a:cxn>
                  </a:cxnLst>
                  <a:rect l="0" t="0" r="r" b="b"/>
                  <a:pathLst>
                    <a:path w="1590" h="90">
                      <a:moveTo>
                        <a:pt x="1590" y="30"/>
                      </a:moveTo>
                      <a:lnTo>
                        <a:pt x="1590" y="30"/>
                      </a:lnTo>
                      <a:lnTo>
                        <a:pt x="1570" y="15"/>
                      </a:lnTo>
                      <a:lnTo>
                        <a:pt x="1555" y="5"/>
                      </a:lnTo>
                      <a:lnTo>
                        <a:pt x="1535" y="0"/>
                      </a:lnTo>
                      <a:lnTo>
                        <a:pt x="1515" y="0"/>
                      </a:lnTo>
                      <a:lnTo>
                        <a:pt x="75" y="0"/>
                      </a:lnTo>
                      <a:lnTo>
                        <a:pt x="50" y="0"/>
                      </a:lnTo>
                      <a:lnTo>
                        <a:pt x="30" y="10"/>
                      </a:lnTo>
                      <a:lnTo>
                        <a:pt x="15" y="20"/>
                      </a:lnTo>
                      <a:lnTo>
                        <a:pt x="0" y="30"/>
                      </a:lnTo>
                      <a:lnTo>
                        <a:pt x="75" y="90"/>
                      </a:lnTo>
                      <a:lnTo>
                        <a:pt x="1515" y="90"/>
                      </a:lnTo>
                      <a:lnTo>
                        <a:pt x="1590" y="3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68" name="Freeform 320"/>
                <p:cNvSpPr>
                  <a:spLocks/>
                </p:cNvSpPr>
                <p:nvPr/>
              </p:nvSpPr>
              <p:spPr bwMode="auto">
                <a:xfrm>
                  <a:off x="8654" y="5320"/>
                  <a:ext cx="1560" cy="1060"/>
                </a:xfrm>
                <a:custGeom>
                  <a:avLst/>
                  <a:gdLst/>
                  <a:ahLst/>
                  <a:cxnLst>
                    <a:cxn ang="0">
                      <a:pos x="1560" y="1060"/>
                    </a:cxn>
                    <a:cxn ang="0">
                      <a:pos x="1560" y="60"/>
                    </a:cxn>
                    <a:cxn ang="0">
                      <a:pos x="1560" y="60"/>
                    </a:cxn>
                    <a:cxn ang="0">
                      <a:pos x="1555" y="40"/>
                    </a:cxn>
                    <a:cxn ang="0">
                      <a:pos x="1550" y="25"/>
                    </a:cxn>
                    <a:cxn ang="0">
                      <a:pos x="1540" y="15"/>
                    </a:cxn>
                    <a:cxn ang="0">
                      <a:pos x="1530" y="5"/>
                    </a:cxn>
                    <a:cxn ang="0">
                      <a:pos x="1510" y="0"/>
                    </a:cxn>
                    <a:cxn ang="0">
                      <a:pos x="15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10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1060"/>
                    </a:cxn>
                    <a:cxn ang="0">
                      <a:pos x="1560" y="1060"/>
                    </a:cxn>
                  </a:cxnLst>
                  <a:rect l="0" t="0" r="r" b="b"/>
                  <a:pathLst>
                    <a:path w="1560" h="1060">
                      <a:moveTo>
                        <a:pt x="1560" y="1060"/>
                      </a:moveTo>
                      <a:lnTo>
                        <a:pt x="1560" y="60"/>
                      </a:lnTo>
                      <a:lnTo>
                        <a:pt x="1555" y="40"/>
                      </a:lnTo>
                      <a:lnTo>
                        <a:pt x="1550" y="25"/>
                      </a:lnTo>
                      <a:lnTo>
                        <a:pt x="1540" y="15"/>
                      </a:lnTo>
                      <a:lnTo>
                        <a:pt x="1530" y="5"/>
                      </a:lnTo>
                      <a:lnTo>
                        <a:pt x="1510" y="0"/>
                      </a:lnTo>
                      <a:lnTo>
                        <a:pt x="15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10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1060"/>
                      </a:lnTo>
                      <a:lnTo>
                        <a:pt x="1560" y="106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67" name="Freeform 319"/>
                <p:cNvSpPr>
                  <a:spLocks/>
                </p:cNvSpPr>
                <p:nvPr/>
              </p:nvSpPr>
              <p:spPr bwMode="auto">
                <a:xfrm>
                  <a:off x="8654" y="5320"/>
                  <a:ext cx="1560" cy="1060"/>
                </a:xfrm>
                <a:custGeom>
                  <a:avLst/>
                  <a:gdLst/>
                  <a:ahLst/>
                  <a:cxnLst>
                    <a:cxn ang="0">
                      <a:pos x="1560" y="1060"/>
                    </a:cxn>
                    <a:cxn ang="0">
                      <a:pos x="1560" y="60"/>
                    </a:cxn>
                    <a:cxn ang="0">
                      <a:pos x="1560" y="60"/>
                    </a:cxn>
                    <a:cxn ang="0">
                      <a:pos x="1555" y="40"/>
                    </a:cxn>
                    <a:cxn ang="0">
                      <a:pos x="1550" y="25"/>
                    </a:cxn>
                    <a:cxn ang="0">
                      <a:pos x="1540" y="15"/>
                    </a:cxn>
                    <a:cxn ang="0">
                      <a:pos x="1530" y="5"/>
                    </a:cxn>
                    <a:cxn ang="0">
                      <a:pos x="1510" y="0"/>
                    </a:cxn>
                    <a:cxn ang="0">
                      <a:pos x="15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10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1060"/>
                    </a:cxn>
                  </a:cxnLst>
                  <a:rect l="0" t="0" r="r" b="b"/>
                  <a:pathLst>
                    <a:path w="1560" h="1060">
                      <a:moveTo>
                        <a:pt x="1560" y="1060"/>
                      </a:moveTo>
                      <a:lnTo>
                        <a:pt x="1560" y="60"/>
                      </a:lnTo>
                      <a:lnTo>
                        <a:pt x="1555" y="40"/>
                      </a:lnTo>
                      <a:lnTo>
                        <a:pt x="1550" y="25"/>
                      </a:lnTo>
                      <a:lnTo>
                        <a:pt x="1540" y="15"/>
                      </a:lnTo>
                      <a:lnTo>
                        <a:pt x="1530" y="5"/>
                      </a:lnTo>
                      <a:lnTo>
                        <a:pt x="1510" y="0"/>
                      </a:lnTo>
                      <a:lnTo>
                        <a:pt x="15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10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106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66" name="Freeform 318"/>
                <p:cNvSpPr>
                  <a:spLocks/>
                </p:cNvSpPr>
                <p:nvPr/>
              </p:nvSpPr>
              <p:spPr bwMode="auto">
                <a:xfrm>
                  <a:off x="8734" y="5400"/>
                  <a:ext cx="1400" cy="980"/>
                </a:xfrm>
                <a:custGeom>
                  <a:avLst/>
                  <a:gdLst/>
                  <a:ahLst/>
                  <a:cxnLst>
                    <a:cxn ang="0">
                      <a:pos x="1400" y="980"/>
                    </a:cxn>
                    <a:cxn ang="0">
                      <a:pos x="1400" y="60"/>
                    </a:cxn>
                    <a:cxn ang="0">
                      <a:pos x="1400" y="60"/>
                    </a:cxn>
                    <a:cxn ang="0">
                      <a:pos x="1395" y="40"/>
                    </a:cxn>
                    <a:cxn ang="0">
                      <a:pos x="1390" y="25"/>
                    </a:cxn>
                    <a:cxn ang="0">
                      <a:pos x="1380" y="15"/>
                    </a:cxn>
                    <a:cxn ang="0">
                      <a:pos x="1370" y="5"/>
                    </a:cxn>
                    <a:cxn ang="0">
                      <a:pos x="1350" y="0"/>
                    </a:cxn>
                    <a:cxn ang="0">
                      <a:pos x="134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10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980"/>
                    </a:cxn>
                    <a:cxn ang="0">
                      <a:pos x="1400" y="980"/>
                    </a:cxn>
                  </a:cxnLst>
                  <a:rect l="0" t="0" r="r" b="b"/>
                  <a:pathLst>
                    <a:path w="1400" h="980">
                      <a:moveTo>
                        <a:pt x="1400" y="980"/>
                      </a:moveTo>
                      <a:lnTo>
                        <a:pt x="1400" y="60"/>
                      </a:lnTo>
                      <a:lnTo>
                        <a:pt x="1395" y="40"/>
                      </a:lnTo>
                      <a:lnTo>
                        <a:pt x="1390" y="25"/>
                      </a:lnTo>
                      <a:lnTo>
                        <a:pt x="1380" y="15"/>
                      </a:lnTo>
                      <a:lnTo>
                        <a:pt x="1370" y="5"/>
                      </a:lnTo>
                      <a:lnTo>
                        <a:pt x="1350" y="0"/>
                      </a:lnTo>
                      <a:lnTo>
                        <a:pt x="134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10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980"/>
                      </a:lnTo>
                      <a:lnTo>
                        <a:pt x="1400" y="9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65" name="Freeform 317"/>
                <p:cNvSpPr>
                  <a:spLocks/>
                </p:cNvSpPr>
                <p:nvPr/>
              </p:nvSpPr>
              <p:spPr bwMode="auto">
                <a:xfrm>
                  <a:off x="8734" y="5570"/>
                  <a:ext cx="1400" cy="810"/>
                </a:xfrm>
                <a:custGeom>
                  <a:avLst/>
                  <a:gdLst/>
                  <a:ahLst/>
                  <a:cxnLst>
                    <a:cxn ang="0">
                      <a:pos x="1400" y="590"/>
                    </a:cxn>
                    <a:cxn ang="0">
                      <a:pos x="1400" y="810"/>
                    </a:cxn>
                    <a:cxn ang="0">
                      <a:pos x="0" y="81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5" y="5"/>
                    </a:cxn>
                    <a:cxn ang="0">
                      <a:pos x="70" y="15"/>
                    </a:cxn>
                    <a:cxn ang="0">
                      <a:pos x="140" y="45"/>
                    </a:cxn>
                    <a:cxn ang="0">
                      <a:pos x="205" y="85"/>
                    </a:cxn>
                    <a:cxn ang="0">
                      <a:pos x="270" y="130"/>
                    </a:cxn>
                    <a:cxn ang="0">
                      <a:pos x="405" y="235"/>
                    </a:cxn>
                    <a:cxn ang="0">
                      <a:pos x="545" y="345"/>
                    </a:cxn>
                    <a:cxn ang="0">
                      <a:pos x="625" y="400"/>
                    </a:cxn>
                    <a:cxn ang="0">
                      <a:pos x="710" y="455"/>
                    </a:cxn>
                    <a:cxn ang="0">
                      <a:pos x="800" y="500"/>
                    </a:cxn>
                    <a:cxn ang="0">
                      <a:pos x="900" y="540"/>
                    </a:cxn>
                    <a:cxn ang="0">
                      <a:pos x="950" y="555"/>
                    </a:cxn>
                    <a:cxn ang="0">
                      <a:pos x="1005" y="570"/>
                    </a:cxn>
                    <a:cxn ang="0">
                      <a:pos x="1065" y="580"/>
                    </a:cxn>
                    <a:cxn ang="0">
                      <a:pos x="1125" y="590"/>
                    </a:cxn>
                    <a:cxn ang="0">
                      <a:pos x="1190" y="595"/>
                    </a:cxn>
                    <a:cxn ang="0">
                      <a:pos x="1255" y="595"/>
                    </a:cxn>
                    <a:cxn ang="0">
                      <a:pos x="1325" y="595"/>
                    </a:cxn>
                    <a:cxn ang="0">
                      <a:pos x="1400" y="590"/>
                    </a:cxn>
                    <a:cxn ang="0">
                      <a:pos x="1400" y="590"/>
                    </a:cxn>
                  </a:cxnLst>
                  <a:rect l="0" t="0" r="r" b="b"/>
                  <a:pathLst>
                    <a:path w="1400" h="810">
                      <a:moveTo>
                        <a:pt x="1400" y="590"/>
                      </a:moveTo>
                      <a:lnTo>
                        <a:pt x="1400" y="810"/>
                      </a:lnTo>
                      <a:lnTo>
                        <a:pt x="0" y="810"/>
                      </a:lnTo>
                      <a:lnTo>
                        <a:pt x="0" y="0"/>
                      </a:lnTo>
                      <a:lnTo>
                        <a:pt x="35" y="5"/>
                      </a:lnTo>
                      <a:lnTo>
                        <a:pt x="70" y="15"/>
                      </a:lnTo>
                      <a:lnTo>
                        <a:pt x="140" y="45"/>
                      </a:lnTo>
                      <a:lnTo>
                        <a:pt x="205" y="85"/>
                      </a:lnTo>
                      <a:lnTo>
                        <a:pt x="270" y="130"/>
                      </a:lnTo>
                      <a:lnTo>
                        <a:pt x="405" y="235"/>
                      </a:lnTo>
                      <a:lnTo>
                        <a:pt x="545" y="345"/>
                      </a:lnTo>
                      <a:lnTo>
                        <a:pt x="625" y="400"/>
                      </a:lnTo>
                      <a:lnTo>
                        <a:pt x="710" y="455"/>
                      </a:lnTo>
                      <a:lnTo>
                        <a:pt x="800" y="500"/>
                      </a:lnTo>
                      <a:lnTo>
                        <a:pt x="900" y="540"/>
                      </a:lnTo>
                      <a:lnTo>
                        <a:pt x="950" y="555"/>
                      </a:lnTo>
                      <a:lnTo>
                        <a:pt x="1005" y="570"/>
                      </a:lnTo>
                      <a:lnTo>
                        <a:pt x="1065" y="580"/>
                      </a:lnTo>
                      <a:lnTo>
                        <a:pt x="1125" y="590"/>
                      </a:lnTo>
                      <a:lnTo>
                        <a:pt x="1190" y="595"/>
                      </a:lnTo>
                      <a:lnTo>
                        <a:pt x="1255" y="595"/>
                      </a:lnTo>
                      <a:lnTo>
                        <a:pt x="1325" y="595"/>
                      </a:lnTo>
                      <a:lnTo>
                        <a:pt x="1400" y="59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64" name="Freeform 316"/>
                <p:cNvSpPr>
                  <a:spLocks/>
                </p:cNvSpPr>
                <p:nvPr/>
              </p:nvSpPr>
              <p:spPr bwMode="auto">
                <a:xfrm>
                  <a:off x="8884" y="573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63" name="Freeform 315"/>
                <p:cNvSpPr>
                  <a:spLocks/>
                </p:cNvSpPr>
                <p:nvPr/>
              </p:nvSpPr>
              <p:spPr bwMode="auto">
                <a:xfrm>
                  <a:off x="8884" y="585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62" name="Freeform 314"/>
                <p:cNvSpPr>
                  <a:spLocks/>
                </p:cNvSpPr>
                <p:nvPr/>
              </p:nvSpPr>
              <p:spPr bwMode="auto">
                <a:xfrm>
                  <a:off x="8884" y="597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61" name="Freeform 313"/>
                <p:cNvSpPr>
                  <a:spLocks/>
                </p:cNvSpPr>
                <p:nvPr/>
              </p:nvSpPr>
              <p:spPr bwMode="auto">
                <a:xfrm>
                  <a:off x="8884" y="609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60" name="Freeform 312"/>
                <p:cNvSpPr>
                  <a:spLocks/>
                </p:cNvSpPr>
                <p:nvPr/>
              </p:nvSpPr>
              <p:spPr bwMode="auto">
                <a:xfrm>
                  <a:off x="8639" y="5035"/>
                  <a:ext cx="1290" cy="90"/>
                </a:xfrm>
                <a:custGeom>
                  <a:avLst/>
                  <a:gdLst/>
                  <a:ahLst/>
                  <a:cxnLst>
                    <a:cxn ang="0">
                      <a:pos x="1290" y="60"/>
                    </a:cxn>
                    <a:cxn ang="0">
                      <a:pos x="1290" y="60"/>
                    </a:cxn>
                    <a:cxn ang="0">
                      <a:pos x="1275" y="75"/>
                    </a:cxn>
                    <a:cxn ang="0">
                      <a:pos x="1255" y="85"/>
                    </a:cxn>
                    <a:cxn ang="0">
                      <a:pos x="1235" y="90"/>
                    </a:cxn>
                    <a:cxn ang="0">
                      <a:pos x="1215" y="90"/>
                    </a:cxn>
                    <a:cxn ang="0">
                      <a:pos x="75" y="90"/>
                    </a:cxn>
                    <a:cxn ang="0">
                      <a:pos x="75" y="90"/>
                    </a:cxn>
                    <a:cxn ang="0">
                      <a:pos x="50" y="90"/>
                    </a:cxn>
                    <a:cxn ang="0">
                      <a:pos x="30" y="80"/>
                    </a:cxn>
                    <a:cxn ang="0">
                      <a:pos x="10" y="70"/>
                    </a:cxn>
                    <a:cxn ang="0">
                      <a:pos x="0" y="60"/>
                    </a:cxn>
                    <a:cxn ang="0">
                      <a:pos x="75" y="0"/>
                    </a:cxn>
                    <a:cxn ang="0">
                      <a:pos x="1215" y="0"/>
                    </a:cxn>
                    <a:cxn ang="0">
                      <a:pos x="1290" y="60"/>
                    </a:cxn>
                  </a:cxnLst>
                  <a:rect l="0" t="0" r="r" b="b"/>
                  <a:pathLst>
                    <a:path w="1290" h="90">
                      <a:moveTo>
                        <a:pt x="1290" y="60"/>
                      </a:moveTo>
                      <a:lnTo>
                        <a:pt x="1290" y="60"/>
                      </a:lnTo>
                      <a:lnTo>
                        <a:pt x="1275" y="75"/>
                      </a:lnTo>
                      <a:lnTo>
                        <a:pt x="1255" y="85"/>
                      </a:lnTo>
                      <a:lnTo>
                        <a:pt x="1235" y="90"/>
                      </a:lnTo>
                      <a:lnTo>
                        <a:pt x="1215" y="90"/>
                      </a:lnTo>
                      <a:lnTo>
                        <a:pt x="75" y="90"/>
                      </a:lnTo>
                      <a:lnTo>
                        <a:pt x="50" y="90"/>
                      </a:lnTo>
                      <a:lnTo>
                        <a:pt x="30" y="80"/>
                      </a:lnTo>
                      <a:lnTo>
                        <a:pt x="10" y="70"/>
                      </a:lnTo>
                      <a:lnTo>
                        <a:pt x="0" y="60"/>
                      </a:lnTo>
                      <a:lnTo>
                        <a:pt x="75" y="0"/>
                      </a:lnTo>
                      <a:lnTo>
                        <a:pt x="1215" y="0"/>
                      </a:lnTo>
                      <a:lnTo>
                        <a:pt x="1290" y="6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59" name="Freeform 311"/>
                <p:cNvSpPr>
                  <a:spLocks/>
                </p:cNvSpPr>
                <p:nvPr/>
              </p:nvSpPr>
              <p:spPr bwMode="auto">
                <a:xfrm>
                  <a:off x="8654" y="4320"/>
                  <a:ext cx="1260" cy="76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00"/>
                    </a:cxn>
                    <a:cxn ang="0">
                      <a:pos x="0" y="700"/>
                    </a:cxn>
                    <a:cxn ang="0">
                      <a:pos x="0" y="710"/>
                    </a:cxn>
                    <a:cxn ang="0">
                      <a:pos x="10" y="730"/>
                    </a:cxn>
                    <a:cxn ang="0">
                      <a:pos x="15" y="740"/>
                    </a:cxn>
                    <a:cxn ang="0">
                      <a:pos x="25" y="750"/>
                    </a:cxn>
                    <a:cxn ang="0">
                      <a:pos x="40" y="755"/>
                    </a:cxn>
                    <a:cxn ang="0">
                      <a:pos x="60" y="760"/>
                    </a:cxn>
                    <a:cxn ang="0">
                      <a:pos x="1200" y="760"/>
                    </a:cxn>
                    <a:cxn ang="0">
                      <a:pos x="1200" y="760"/>
                    </a:cxn>
                    <a:cxn ang="0">
                      <a:pos x="1210" y="760"/>
                    </a:cxn>
                    <a:cxn ang="0">
                      <a:pos x="1230" y="750"/>
                    </a:cxn>
                    <a:cxn ang="0">
                      <a:pos x="1240" y="745"/>
                    </a:cxn>
                    <a:cxn ang="0">
                      <a:pos x="1250" y="735"/>
                    </a:cxn>
                    <a:cxn ang="0">
                      <a:pos x="1255" y="720"/>
                    </a:cxn>
                    <a:cxn ang="0">
                      <a:pos x="1260" y="700"/>
                    </a:cxn>
                    <a:cxn ang="0">
                      <a:pos x="1260" y="4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60" h="760">
                      <a:moveTo>
                        <a:pt x="0" y="0"/>
                      </a:moveTo>
                      <a:lnTo>
                        <a:pt x="0" y="700"/>
                      </a:lnTo>
                      <a:lnTo>
                        <a:pt x="0" y="710"/>
                      </a:lnTo>
                      <a:lnTo>
                        <a:pt x="10" y="730"/>
                      </a:lnTo>
                      <a:lnTo>
                        <a:pt x="15" y="740"/>
                      </a:lnTo>
                      <a:lnTo>
                        <a:pt x="25" y="750"/>
                      </a:lnTo>
                      <a:lnTo>
                        <a:pt x="40" y="755"/>
                      </a:lnTo>
                      <a:lnTo>
                        <a:pt x="60" y="760"/>
                      </a:lnTo>
                      <a:lnTo>
                        <a:pt x="1200" y="760"/>
                      </a:lnTo>
                      <a:lnTo>
                        <a:pt x="1210" y="760"/>
                      </a:lnTo>
                      <a:lnTo>
                        <a:pt x="1230" y="750"/>
                      </a:lnTo>
                      <a:lnTo>
                        <a:pt x="1240" y="745"/>
                      </a:lnTo>
                      <a:lnTo>
                        <a:pt x="1250" y="735"/>
                      </a:lnTo>
                      <a:lnTo>
                        <a:pt x="1255" y="720"/>
                      </a:lnTo>
                      <a:lnTo>
                        <a:pt x="1260" y="700"/>
                      </a:lnTo>
                      <a:lnTo>
                        <a:pt x="1260" y="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58" name="Freeform 310"/>
                <p:cNvSpPr>
                  <a:spLocks/>
                </p:cNvSpPr>
                <p:nvPr/>
              </p:nvSpPr>
              <p:spPr bwMode="auto">
                <a:xfrm>
                  <a:off x="8654" y="4320"/>
                  <a:ext cx="1260" cy="76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00"/>
                    </a:cxn>
                    <a:cxn ang="0">
                      <a:pos x="0" y="700"/>
                    </a:cxn>
                    <a:cxn ang="0">
                      <a:pos x="0" y="710"/>
                    </a:cxn>
                    <a:cxn ang="0">
                      <a:pos x="10" y="730"/>
                    </a:cxn>
                    <a:cxn ang="0">
                      <a:pos x="15" y="740"/>
                    </a:cxn>
                    <a:cxn ang="0">
                      <a:pos x="25" y="750"/>
                    </a:cxn>
                    <a:cxn ang="0">
                      <a:pos x="40" y="755"/>
                    </a:cxn>
                    <a:cxn ang="0">
                      <a:pos x="60" y="760"/>
                    </a:cxn>
                    <a:cxn ang="0">
                      <a:pos x="1200" y="760"/>
                    </a:cxn>
                    <a:cxn ang="0">
                      <a:pos x="1200" y="760"/>
                    </a:cxn>
                    <a:cxn ang="0">
                      <a:pos x="1210" y="760"/>
                    </a:cxn>
                    <a:cxn ang="0">
                      <a:pos x="1230" y="750"/>
                    </a:cxn>
                    <a:cxn ang="0">
                      <a:pos x="1240" y="745"/>
                    </a:cxn>
                    <a:cxn ang="0">
                      <a:pos x="1250" y="735"/>
                    </a:cxn>
                    <a:cxn ang="0">
                      <a:pos x="1255" y="720"/>
                    </a:cxn>
                    <a:cxn ang="0">
                      <a:pos x="1260" y="700"/>
                    </a:cxn>
                    <a:cxn ang="0">
                      <a:pos x="1260" y="40"/>
                    </a:cxn>
                  </a:cxnLst>
                  <a:rect l="0" t="0" r="r" b="b"/>
                  <a:pathLst>
                    <a:path w="1260" h="760">
                      <a:moveTo>
                        <a:pt x="0" y="0"/>
                      </a:moveTo>
                      <a:lnTo>
                        <a:pt x="0" y="700"/>
                      </a:lnTo>
                      <a:lnTo>
                        <a:pt x="0" y="710"/>
                      </a:lnTo>
                      <a:lnTo>
                        <a:pt x="10" y="730"/>
                      </a:lnTo>
                      <a:lnTo>
                        <a:pt x="15" y="740"/>
                      </a:lnTo>
                      <a:lnTo>
                        <a:pt x="25" y="750"/>
                      </a:lnTo>
                      <a:lnTo>
                        <a:pt x="40" y="755"/>
                      </a:lnTo>
                      <a:lnTo>
                        <a:pt x="60" y="760"/>
                      </a:lnTo>
                      <a:lnTo>
                        <a:pt x="1200" y="760"/>
                      </a:lnTo>
                      <a:lnTo>
                        <a:pt x="1210" y="760"/>
                      </a:lnTo>
                      <a:lnTo>
                        <a:pt x="1230" y="750"/>
                      </a:lnTo>
                      <a:lnTo>
                        <a:pt x="1240" y="745"/>
                      </a:lnTo>
                      <a:lnTo>
                        <a:pt x="1250" y="735"/>
                      </a:lnTo>
                      <a:lnTo>
                        <a:pt x="1255" y="720"/>
                      </a:lnTo>
                      <a:lnTo>
                        <a:pt x="1260" y="700"/>
                      </a:lnTo>
                      <a:lnTo>
                        <a:pt x="1260" y="4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57" name="Freeform 309"/>
                <p:cNvSpPr>
                  <a:spLocks/>
                </p:cNvSpPr>
                <p:nvPr/>
              </p:nvSpPr>
              <p:spPr bwMode="auto">
                <a:xfrm>
                  <a:off x="9014" y="4300"/>
                  <a:ext cx="900" cy="780"/>
                </a:xfrm>
                <a:custGeom>
                  <a:avLst/>
                  <a:gdLst/>
                  <a:ahLst/>
                  <a:cxnLst>
                    <a:cxn ang="0">
                      <a:pos x="60" y="780"/>
                    </a:cxn>
                    <a:cxn ang="0">
                      <a:pos x="60" y="780"/>
                    </a:cxn>
                    <a:cxn ang="0">
                      <a:pos x="50" y="780"/>
                    </a:cxn>
                    <a:cxn ang="0">
                      <a:pos x="30" y="770"/>
                    </a:cxn>
                    <a:cxn ang="0">
                      <a:pos x="20" y="765"/>
                    </a:cxn>
                    <a:cxn ang="0">
                      <a:pos x="10" y="755"/>
                    </a:cxn>
                    <a:cxn ang="0">
                      <a:pos x="5" y="740"/>
                    </a:cxn>
                    <a:cxn ang="0">
                      <a:pos x="0" y="720"/>
                    </a:cxn>
                    <a:cxn ang="0">
                      <a:pos x="0" y="0"/>
                    </a:cxn>
                    <a:cxn ang="0">
                      <a:pos x="900" y="0"/>
                    </a:cxn>
                    <a:cxn ang="0">
                      <a:pos x="900" y="720"/>
                    </a:cxn>
                    <a:cxn ang="0">
                      <a:pos x="900" y="720"/>
                    </a:cxn>
                    <a:cxn ang="0">
                      <a:pos x="900" y="730"/>
                    </a:cxn>
                    <a:cxn ang="0">
                      <a:pos x="895" y="750"/>
                    </a:cxn>
                    <a:cxn ang="0">
                      <a:pos x="885" y="760"/>
                    </a:cxn>
                    <a:cxn ang="0">
                      <a:pos x="875" y="770"/>
                    </a:cxn>
                    <a:cxn ang="0">
                      <a:pos x="860" y="775"/>
                    </a:cxn>
                    <a:cxn ang="0">
                      <a:pos x="840" y="780"/>
                    </a:cxn>
                    <a:cxn ang="0">
                      <a:pos x="60" y="780"/>
                    </a:cxn>
                  </a:cxnLst>
                  <a:rect l="0" t="0" r="r" b="b"/>
                  <a:pathLst>
                    <a:path w="900" h="780">
                      <a:moveTo>
                        <a:pt x="60" y="780"/>
                      </a:moveTo>
                      <a:lnTo>
                        <a:pt x="60" y="780"/>
                      </a:lnTo>
                      <a:lnTo>
                        <a:pt x="50" y="780"/>
                      </a:lnTo>
                      <a:lnTo>
                        <a:pt x="30" y="770"/>
                      </a:lnTo>
                      <a:lnTo>
                        <a:pt x="20" y="765"/>
                      </a:lnTo>
                      <a:lnTo>
                        <a:pt x="10" y="755"/>
                      </a:lnTo>
                      <a:lnTo>
                        <a:pt x="5" y="740"/>
                      </a:lnTo>
                      <a:lnTo>
                        <a:pt x="0" y="720"/>
                      </a:lnTo>
                      <a:lnTo>
                        <a:pt x="0" y="0"/>
                      </a:lnTo>
                      <a:lnTo>
                        <a:pt x="900" y="0"/>
                      </a:lnTo>
                      <a:lnTo>
                        <a:pt x="900" y="720"/>
                      </a:lnTo>
                      <a:lnTo>
                        <a:pt x="900" y="730"/>
                      </a:lnTo>
                      <a:lnTo>
                        <a:pt x="895" y="750"/>
                      </a:lnTo>
                      <a:lnTo>
                        <a:pt x="885" y="760"/>
                      </a:lnTo>
                      <a:lnTo>
                        <a:pt x="875" y="770"/>
                      </a:lnTo>
                      <a:lnTo>
                        <a:pt x="860" y="775"/>
                      </a:lnTo>
                      <a:lnTo>
                        <a:pt x="840" y="780"/>
                      </a:lnTo>
                      <a:lnTo>
                        <a:pt x="60" y="78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56" name="Freeform 308"/>
                <p:cNvSpPr>
                  <a:spLocks/>
                </p:cNvSpPr>
                <p:nvPr/>
              </p:nvSpPr>
              <p:spPr bwMode="auto">
                <a:xfrm>
                  <a:off x="9444" y="4350"/>
                  <a:ext cx="320" cy="680"/>
                </a:xfrm>
                <a:custGeom>
                  <a:avLst/>
                  <a:gdLst/>
                  <a:ahLst/>
                  <a:cxnLst>
                    <a:cxn ang="0">
                      <a:pos x="290" y="0"/>
                    </a:cxn>
                    <a:cxn ang="0">
                      <a:pos x="0" y="0"/>
                    </a:cxn>
                    <a:cxn ang="0">
                      <a:pos x="0" y="680"/>
                    </a:cxn>
                    <a:cxn ang="0">
                      <a:pos x="320" y="680"/>
                    </a:cxn>
                    <a:cxn ang="0">
                      <a:pos x="320" y="0"/>
                    </a:cxn>
                    <a:cxn ang="0">
                      <a:pos x="290" y="0"/>
                    </a:cxn>
                  </a:cxnLst>
                  <a:rect l="0" t="0" r="r" b="b"/>
                  <a:pathLst>
                    <a:path w="320" h="680">
                      <a:moveTo>
                        <a:pt x="290" y="0"/>
                      </a:moveTo>
                      <a:lnTo>
                        <a:pt x="0" y="0"/>
                      </a:lnTo>
                      <a:lnTo>
                        <a:pt x="0" y="680"/>
                      </a:lnTo>
                      <a:lnTo>
                        <a:pt x="320" y="680"/>
                      </a:lnTo>
                      <a:lnTo>
                        <a:pt x="320" y="0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55" name="Rectangle 307"/>
                <p:cNvSpPr>
                  <a:spLocks noChangeArrowheads="1"/>
                </p:cNvSpPr>
                <p:nvPr/>
              </p:nvSpPr>
              <p:spPr bwMode="auto">
                <a:xfrm>
                  <a:off x="9474" y="4380"/>
                  <a:ext cx="260" cy="620"/>
                </a:xfrm>
                <a:prstGeom prst="rect">
                  <a:avLst/>
                </a:prstGeom>
                <a:solidFill>
                  <a:srgbClr val="66666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54" name="Freeform 306"/>
                <p:cNvSpPr>
                  <a:spLocks noEditPoints="1"/>
                </p:cNvSpPr>
                <p:nvPr/>
              </p:nvSpPr>
              <p:spPr bwMode="auto">
                <a:xfrm>
                  <a:off x="9454" y="4360"/>
                  <a:ext cx="300" cy="660"/>
                </a:xfrm>
                <a:custGeom>
                  <a:avLst/>
                  <a:gdLst/>
                  <a:ahLst/>
                  <a:cxnLst>
                    <a:cxn ang="0">
                      <a:pos x="260" y="40"/>
                    </a:cxn>
                    <a:cxn ang="0">
                      <a:pos x="260" y="40"/>
                    </a:cxn>
                    <a:cxn ang="0">
                      <a:pos x="260" y="620"/>
                    </a:cxn>
                    <a:cxn ang="0">
                      <a:pos x="260" y="620"/>
                    </a:cxn>
                    <a:cxn ang="0">
                      <a:pos x="40" y="620"/>
                    </a:cxn>
                    <a:cxn ang="0">
                      <a:pos x="40" y="620"/>
                    </a:cxn>
                    <a:cxn ang="0">
                      <a:pos x="40" y="40"/>
                    </a:cxn>
                    <a:cxn ang="0">
                      <a:pos x="40" y="40"/>
                    </a:cxn>
                    <a:cxn ang="0">
                      <a:pos x="260" y="40"/>
                    </a:cxn>
                    <a:cxn ang="0">
                      <a:pos x="260" y="40"/>
                    </a:cxn>
                    <a:cxn ang="0">
                      <a:pos x="280" y="0"/>
                    </a:cxn>
                    <a:cxn ang="0">
                      <a:pos x="0" y="0"/>
                    </a:cxn>
                    <a:cxn ang="0">
                      <a:pos x="0" y="660"/>
                    </a:cxn>
                    <a:cxn ang="0">
                      <a:pos x="300" y="660"/>
                    </a:cxn>
                    <a:cxn ang="0">
                      <a:pos x="300" y="0"/>
                    </a:cxn>
                    <a:cxn ang="0">
                      <a:pos x="280" y="0"/>
                    </a:cxn>
                  </a:cxnLst>
                  <a:rect l="0" t="0" r="r" b="b"/>
                  <a:pathLst>
                    <a:path w="300" h="660">
                      <a:moveTo>
                        <a:pt x="260" y="40"/>
                      </a:moveTo>
                      <a:lnTo>
                        <a:pt x="260" y="40"/>
                      </a:lnTo>
                      <a:lnTo>
                        <a:pt x="260" y="620"/>
                      </a:lnTo>
                      <a:lnTo>
                        <a:pt x="40" y="620"/>
                      </a:lnTo>
                      <a:lnTo>
                        <a:pt x="40" y="40"/>
                      </a:lnTo>
                      <a:lnTo>
                        <a:pt x="260" y="40"/>
                      </a:lnTo>
                      <a:close/>
                      <a:moveTo>
                        <a:pt x="280" y="0"/>
                      </a:moveTo>
                      <a:lnTo>
                        <a:pt x="0" y="0"/>
                      </a:lnTo>
                      <a:lnTo>
                        <a:pt x="0" y="660"/>
                      </a:lnTo>
                      <a:lnTo>
                        <a:pt x="300" y="660"/>
                      </a:lnTo>
                      <a:lnTo>
                        <a:pt x="300" y="0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53" name="Freeform 305"/>
                <p:cNvSpPr>
                  <a:spLocks noEditPoints="1"/>
                </p:cNvSpPr>
                <p:nvPr/>
              </p:nvSpPr>
              <p:spPr bwMode="auto">
                <a:xfrm>
                  <a:off x="8434" y="4280"/>
                  <a:ext cx="2000" cy="2140"/>
                </a:xfrm>
                <a:custGeom>
                  <a:avLst/>
                  <a:gdLst/>
                  <a:ahLst/>
                  <a:cxnLst>
                    <a:cxn ang="0">
                      <a:pos x="1955" y="2080"/>
                    </a:cxn>
                    <a:cxn ang="0">
                      <a:pos x="1920" y="2100"/>
                    </a:cxn>
                    <a:cxn ang="0">
                      <a:pos x="1800" y="1100"/>
                    </a:cxn>
                    <a:cxn ang="0">
                      <a:pos x="1770" y="1040"/>
                    </a:cxn>
                    <a:cxn ang="0">
                      <a:pos x="280" y="1020"/>
                    </a:cxn>
                    <a:cxn ang="0">
                      <a:pos x="220" y="1050"/>
                    </a:cxn>
                    <a:cxn ang="0">
                      <a:pos x="200" y="2100"/>
                    </a:cxn>
                    <a:cxn ang="0">
                      <a:pos x="70" y="2100"/>
                    </a:cxn>
                    <a:cxn ang="0">
                      <a:pos x="40" y="2060"/>
                    </a:cxn>
                    <a:cxn ang="0">
                      <a:pos x="45" y="55"/>
                    </a:cxn>
                    <a:cxn ang="0">
                      <a:pos x="80" y="40"/>
                    </a:cxn>
                    <a:cxn ang="0">
                      <a:pos x="200" y="740"/>
                    </a:cxn>
                    <a:cxn ang="0">
                      <a:pos x="245" y="810"/>
                    </a:cxn>
                    <a:cxn ang="0">
                      <a:pos x="1420" y="820"/>
                    </a:cxn>
                    <a:cxn ang="0">
                      <a:pos x="1460" y="810"/>
                    </a:cxn>
                    <a:cxn ang="0">
                      <a:pos x="1500" y="755"/>
                    </a:cxn>
                    <a:cxn ang="0">
                      <a:pos x="1550" y="100"/>
                    </a:cxn>
                    <a:cxn ang="0">
                      <a:pos x="1850" y="40"/>
                    </a:cxn>
                    <a:cxn ang="0">
                      <a:pos x="1960" y="2060"/>
                    </a:cxn>
                    <a:cxn ang="0">
                      <a:pos x="1710" y="1180"/>
                    </a:cxn>
                    <a:cxn ang="0">
                      <a:pos x="1685" y="1125"/>
                    </a:cxn>
                    <a:cxn ang="0">
                      <a:pos x="360" y="1110"/>
                    </a:cxn>
                    <a:cxn ang="0">
                      <a:pos x="305" y="1135"/>
                    </a:cxn>
                    <a:cxn ang="0">
                      <a:pos x="240" y="2080"/>
                    </a:cxn>
                    <a:cxn ang="0">
                      <a:pos x="245" y="1075"/>
                    </a:cxn>
                    <a:cxn ang="0">
                      <a:pos x="1720" y="1060"/>
                    </a:cxn>
                    <a:cxn ang="0">
                      <a:pos x="1755" y="1080"/>
                    </a:cxn>
                    <a:cxn ang="0">
                      <a:pos x="1710" y="2080"/>
                    </a:cxn>
                    <a:cxn ang="0">
                      <a:pos x="310" y="1180"/>
                    </a:cxn>
                    <a:cxn ang="0">
                      <a:pos x="325" y="1145"/>
                    </a:cxn>
                    <a:cxn ang="0">
                      <a:pos x="1640" y="1130"/>
                    </a:cxn>
                    <a:cxn ang="0">
                      <a:pos x="1675" y="1145"/>
                    </a:cxn>
                    <a:cxn ang="0">
                      <a:pos x="1690" y="1180"/>
                    </a:cxn>
                    <a:cxn ang="0">
                      <a:pos x="560" y="740"/>
                    </a:cxn>
                    <a:cxn ang="0">
                      <a:pos x="280" y="780"/>
                    </a:cxn>
                    <a:cxn ang="0">
                      <a:pos x="245" y="765"/>
                    </a:cxn>
                    <a:cxn ang="0">
                      <a:pos x="560" y="60"/>
                    </a:cxn>
                    <a:cxn ang="0">
                      <a:pos x="1460" y="40"/>
                    </a:cxn>
                    <a:cxn ang="0">
                      <a:pos x="1460" y="750"/>
                    </a:cxn>
                    <a:cxn ang="0">
                      <a:pos x="1450" y="770"/>
                    </a:cxn>
                    <a:cxn ang="0">
                      <a:pos x="1420" y="780"/>
                    </a:cxn>
                    <a:cxn ang="0">
                      <a:pos x="640" y="780"/>
                    </a:cxn>
                    <a:cxn ang="0">
                      <a:pos x="600" y="750"/>
                    </a:cxn>
                    <a:cxn ang="0">
                      <a:pos x="600" y="60"/>
                    </a:cxn>
                    <a:cxn ang="0">
                      <a:pos x="1860" y="0"/>
                    </a:cxn>
                    <a:cxn ang="0">
                      <a:pos x="1530" y="60"/>
                    </a:cxn>
                    <a:cxn ang="0">
                      <a:pos x="560" y="0"/>
                    </a:cxn>
                    <a:cxn ang="0">
                      <a:pos x="240" y="0"/>
                    </a:cxn>
                    <a:cxn ang="0">
                      <a:pos x="35" y="10"/>
                    </a:cxn>
                    <a:cxn ang="0">
                      <a:pos x="5" y="60"/>
                    </a:cxn>
                    <a:cxn ang="0">
                      <a:pos x="5" y="2080"/>
                    </a:cxn>
                    <a:cxn ang="0">
                      <a:pos x="35" y="2130"/>
                    </a:cxn>
                    <a:cxn ang="0">
                      <a:pos x="240" y="2120"/>
                    </a:cxn>
                    <a:cxn ang="0">
                      <a:pos x="1920" y="2140"/>
                    </a:cxn>
                    <a:cxn ang="0">
                      <a:pos x="1985" y="2110"/>
                    </a:cxn>
                    <a:cxn ang="0">
                      <a:pos x="2000" y="130"/>
                    </a:cxn>
                  </a:cxnLst>
                  <a:rect l="0" t="0" r="r" b="b"/>
                  <a:pathLst>
                    <a:path w="2000" h="2140">
                      <a:moveTo>
                        <a:pt x="1960" y="2060"/>
                      </a:moveTo>
                      <a:lnTo>
                        <a:pt x="1960" y="2060"/>
                      </a:lnTo>
                      <a:lnTo>
                        <a:pt x="1960" y="2070"/>
                      </a:lnTo>
                      <a:lnTo>
                        <a:pt x="1955" y="2080"/>
                      </a:lnTo>
                      <a:lnTo>
                        <a:pt x="1945" y="2095"/>
                      </a:lnTo>
                      <a:lnTo>
                        <a:pt x="1930" y="2100"/>
                      </a:lnTo>
                      <a:lnTo>
                        <a:pt x="1920" y="2100"/>
                      </a:lnTo>
                      <a:lnTo>
                        <a:pt x="1800" y="2100"/>
                      </a:lnTo>
                      <a:lnTo>
                        <a:pt x="1800" y="2080"/>
                      </a:lnTo>
                      <a:lnTo>
                        <a:pt x="1800" y="1100"/>
                      </a:lnTo>
                      <a:lnTo>
                        <a:pt x="1800" y="1080"/>
                      </a:lnTo>
                      <a:lnTo>
                        <a:pt x="1790" y="1065"/>
                      </a:lnTo>
                      <a:lnTo>
                        <a:pt x="1785" y="1050"/>
                      </a:lnTo>
                      <a:lnTo>
                        <a:pt x="1770" y="1040"/>
                      </a:lnTo>
                      <a:lnTo>
                        <a:pt x="1745" y="1025"/>
                      </a:lnTo>
                      <a:lnTo>
                        <a:pt x="1720" y="1020"/>
                      </a:lnTo>
                      <a:lnTo>
                        <a:pt x="280" y="1020"/>
                      </a:lnTo>
                      <a:lnTo>
                        <a:pt x="260" y="1020"/>
                      </a:lnTo>
                      <a:lnTo>
                        <a:pt x="245" y="1030"/>
                      </a:lnTo>
                      <a:lnTo>
                        <a:pt x="230" y="1035"/>
                      </a:lnTo>
                      <a:lnTo>
                        <a:pt x="220" y="1050"/>
                      </a:lnTo>
                      <a:lnTo>
                        <a:pt x="205" y="1075"/>
                      </a:lnTo>
                      <a:lnTo>
                        <a:pt x="200" y="1100"/>
                      </a:lnTo>
                      <a:lnTo>
                        <a:pt x="200" y="2080"/>
                      </a:lnTo>
                      <a:lnTo>
                        <a:pt x="200" y="2100"/>
                      </a:lnTo>
                      <a:lnTo>
                        <a:pt x="80" y="2100"/>
                      </a:lnTo>
                      <a:lnTo>
                        <a:pt x="70" y="2100"/>
                      </a:lnTo>
                      <a:lnTo>
                        <a:pt x="60" y="2095"/>
                      </a:lnTo>
                      <a:lnTo>
                        <a:pt x="45" y="2085"/>
                      </a:lnTo>
                      <a:lnTo>
                        <a:pt x="40" y="2070"/>
                      </a:lnTo>
                      <a:lnTo>
                        <a:pt x="40" y="2060"/>
                      </a:lnTo>
                      <a:lnTo>
                        <a:pt x="40" y="80"/>
                      </a:lnTo>
                      <a:lnTo>
                        <a:pt x="40" y="70"/>
                      </a:lnTo>
                      <a:lnTo>
                        <a:pt x="45" y="55"/>
                      </a:lnTo>
                      <a:lnTo>
                        <a:pt x="60" y="45"/>
                      </a:lnTo>
                      <a:lnTo>
                        <a:pt x="70" y="40"/>
                      </a:lnTo>
                      <a:lnTo>
                        <a:pt x="80" y="40"/>
                      </a:lnTo>
                      <a:lnTo>
                        <a:pt x="200" y="40"/>
                      </a:lnTo>
                      <a:lnTo>
                        <a:pt x="200" y="60"/>
                      </a:lnTo>
                      <a:lnTo>
                        <a:pt x="200" y="740"/>
                      </a:lnTo>
                      <a:lnTo>
                        <a:pt x="205" y="765"/>
                      </a:lnTo>
                      <a:lnTo>
                        <a:pt x="220" y="790"/>
                      </a:lnTo>
                      <a:lnTo>
                        <a:pt x="230" y="805"/>
                      </a:lnTo>
                      <a:lnTo>
                        <a:pt x="245" y="810"/>
                      </a:lnTo>
                      <a:lnTo>
                        <a:pt x="260" y="820"/>
                      </a:lnTo>
                      <a:lnTo>
                        <a:pt x="280" y="820"/>
                      </a:lnTo>
                      <a:lnTo>
                        <a:pt x="640" y="820"/>
                      </a:lnTo>
                      <a:lnTo>
                        <a:pt x="1420" y="820"/>
                      </a:lnTo>
                      <a:lnTo>
                        <a:pt x="1435" y="820"/>
                      </a:lnTo>
                      <a:lnTo>
                        <a:pt x="1460" y="810"/>
                      </a:lnTo>
                      <a:lnTo>
                        <a:pt x="1475" y="795"/>
                      </a:lnTo>
                      <a:lnTo>
                        <a:pt x="1490" y="780"/>
                      </a:lnTo>
                      <a:lnTo>
                        <a:pt x="1500" y="755"/>
                      </a:lnTo>
                      <a:lnTo>
                        <a:pt x="1500" y="740"/>
                      </a:lnTo>
                      <a:lnTo>
                        <a:pt x="1500" y="100"/>
                      </a:lnTo>
                      <a:lnTo>
                        <a:pt x="1550" y="100"/>
                      </a:lnTo>
                      <a:lnTo>
                        <a:pt x="1610" y="40"/>
                      </a:lnTo>
                      <a:lnTo>
                        <a:pt x="1850" y="40"/>
                      </a:lnTo>
                      <a:lnTo>
                        <a:pt x="1960" y="150"/>
                      </a:lnTo>
                      <a:lnTo>
                        <a:pt x="1960" y="2060"/>
                      </a:lnTo>
                      <a:close/>
                      <a:moveTo>
                        <a:pt x="1710" y="2080"/>
                      </a:moveTo>
                      <a:lnTo>
                        <a:pt x="1710" y="1180"/>
                      </a:lnTo>
                      <a:lnTo>
                        <a:pt x="1710" y="1160"/>
                      </a:lnTo>
                      <a:lnTo>
                        <a:pt x="1700" y="1145"/>
                      </a:lnTo>
                      <a:lnTo>
                        <a:pt x="1695" y="1135"/>
                      </a:lnTo>
                      <a:lnTo>
                        <a:pt x="1685" y="1125"/>
                      </a:lnTo>
                      <a:lnTo>
                        <a:pt x="1660" y="1115"/>
                      </a:lnTo>
                      <a:lnTo>
                        <a:pt x="1640" y="1110"/>
                      </a:lnTo>
                      <a:lnTo>
                        <a:pt x="360" y="1110"/>
                      </a:lnTo>
                      <a:lnTo>
                        <a:pt x="340" y="1110"/>
                      </a:lnTo>
                      <a:lnTo>
                        <a:pt x="325" y="1120"/>
                      </a:lnTo>
                      <a:lnTo>
                        <a:pt x="315" y="1125"/>
                      </a:lnTo>
                      <a:lnTo>
                        <a:pt x="305" y="1135"/>
                      </a:lnTo>
                      <a:lnTo>
                        <a:pt x="295" y="1160"/>
                      </a:lnTo>
                      <a:lnTo>
                        <a:pt x="290" y="1180"/>
                      </a:lnTo>
                      <a:lnTo>
                        <a:pt x="290" y="2080"/>
                      </a:lnTo>
                      <a:lnTo>
                        <a:pt x="240" y="2080"/>
                      </a:lnTo>
                      <a:lnTo>
                        <a:pt x="240" y="1100"/>
                      </a:lnTo>
                      <a:lnTo>
                        <a:pt x="240" y="1090"/>
                      </a:lnTo>
                      <a:lnTo>
                        <a:pt x="245" y="1075"/>
                      </a:lnTo>
                      <a:lnTo>
                        <a:pt x="260" y="1065"/>
                      </a:lnTo>
                      <a:lnTo>
                        <a:pt x="270" y="1060"/>
                      </a:lnTo>
                      <a:lnTo>
                        <a:pt x="280" y="1060"/>
                      </a:lnTo>
                      <a:lnTo>
                        <a:pt x="1720" y="1060"/>
                      </a:lnTo>
                      <a:lnTo>
                        <a:pt x="1730" y="1060"/>
                      </a:lnTo>
                      <a:lnTo>
                        <a:pt x="1745" y="1065"/>
                      </a:lnTo>
                      <a:lnTo>
                        <a:pt x="1755" y="1080"/>
                      </a:lnTo>
                      <a:lnTo>
                        <a:pt x="1760" y="1090"/>
                      </a:lnTo>
                      <a:lnTo>
                        <a:pt x="1760" y="1100"/>
                      </a:lnTo>
                      <a:lnTo>
                        <a:pt x="1760" y="2080"/>
                      </a:lnTo>
                      <a:lnTo>
                        <a:pt x="1710" y="2080"/>
                      </a:lnTo>
                      <a:close/>
                      <a:moveTo>
                        <a:pt x="1690" y="2080"/>
                      </a:moveTo>
                      <a:lnTo>
                        <a:pt x="310" y="2080"/>
                      </a:lnTo>
                      <a:lnTo>
                        <a:pt x="310" y="1180"/>
                      </a:lnTo>
                      <a:lnTo>
                        <a:pt x="310" y="1170"/>
                      </a:lnTo>
                      <a:lnTo>
                        <a:pt x="315" y="1155"/>
                      </a:lnTo>
                      <a:lnTo>
                        <a:pt x="325" y="1145"/>
                      </a:lnTo>
                      <a:lnTo>
                        <a:pt x="330" y="1135"/>
                      </a:lnTo>
                      <a:lnTo>
                        <a:pt x="345" y="1130"/>
                      </a:lnTo>
                      <a:lnTo>
                        <a:pt x="360" y="1130"/>
                      </a:lnTo>
                      <a:lnTo>
                        <a:pt x="1640" y="1130"/>
                      </a:lnTo>
                      <a:lnTo>
                        <a:pt x="1650" y="1130"/>
                      </a:lnTo>
                      <a:lnTo>
                        <a:pt x="1665" y="1135"/>
                      </a:lnTo>
                      <a:lnTo>
                        <a:pt x="1675" y="1145"/>
                      </a:lnTo>
                      <a:lnTo>
                        <a:pt x="1685" y="1150"/>
                      </a:lnTo>
                      <a:lnTo>
                        <a:pt x="1690" y="1165"/>
                      </a:lnTo>
                      <a:lnTo>
                        <a:pt x="1690" y="1180"/>
                      </a:lnTo>
                      <a:lnTo>
                        <a:pt x="1690" y="2080"/>
                      </a:lnTo>
                      <a:close/>
                      <a:moveTo>
                        <a:pt x="560" y="60"/>
                      </a:moveTo>
                      <a:lnTo>
                        <a:pt x="560" y="740"/>
                      </a:lnTo>
                      <a:lnTo>
                        <a:pt x="565" y="760"/>
                      </a:lnTo>
                      <a:lnTo>
                        <a:pt x="570" y="780"/>
                      </a:lnTo>
                      <a:lnTo>
                        <a:pt x="280" y="780"/>
                      </a:lnTo>
                      <a:lnTo>
                        <a:pt x="270" y="780"/>
                      </a:lnTo>
                      <a:lnTo>
                        <a:pt x="260" y="775"/>
                      </a:lnTo>
                      <a:lnTo>
                        <a:pt x="245" y="765"/>
                      </a:lnTo>
                      <a:lnTo>
                        <a:pt x="240" y="750"/>
                      </a:lnTo>
                      <a:lnTo>
                        <a:pt x="240" y="740"/>
                      </a:lnTo>
                      <a:lnTo>
                        <a:pt x="240" y="60"/>
                      </a:lnTo>
                      <a:lnTo>
                        <a:pt x="560" y="60"/>
                      </a:lnTo>
                      <a:close/>
                      <a:moveTo>
                        <a:pt x="600" y="40"/>
                      </a:moveTo>
                      <a:lnTo>
                        <a:pt x="600" y="40"/>
                      </a:lnTo>
                      <a:lnTo>
                        <a:pt x="1460" y="40"/>
                      </a:lnTo>
                      <a:lnTo>
                        <a:pt x="1460" y="80"/>
                      </a:lnTo>
                      <a:lnTo>
                        <a:pt x="1460" y="740"/>
                      </a:lnTo>
                      <a:lnTo>
                        <a:pt x="1460" y="750"/>
                      </a:lnTo>
                      <a:lnTo>
                        <a:pt x="1455" y="760"/>
                      </a:lnTo>
                      <a:lnTo>
                        <a:pt x="1450" y="770"/>
                      </a:lnTo>
                      <a:lnTo>
                        <a:pt x="1440" y="775"/>
                      </a:lnTo>
                      <a:lnTo>
                        <a:pt x="1430" y="780"/>
                      </a:lnTo>
                      <a:lnTo>
                        <a:pt x="1420" y="780"/>
                      </a:lnTo>
                      <a:lnTo>
                        <a:pt x="640" y="780"/>
                      </a:lnTo>
                      <a:lnTo>
                        <a:pt x="630" y="780"/>
                      </a:lnTo>
                      <a:lnTo>
                        <a:pt x="615" y="775"/>
                      </a:lnTo>
                      <a:lnTo>
                        <a:pt x="605" y="760"/>
                      </a:lnTo>
                      <a:lnTo>
                        <a:pt x="600" y="750"/>
                      </a:lnTo>
                      <a:lnTo>
                        <a:pt x="600" y="740"/>
                      </a:lnTo>
                      <a:lnTo>
                        <a:pt x="600" y="60"/>
                      </a:lnTo>
                      <a:lnTo>
                        <a:pt x="600" y="40"/>
                      </a:lnTo>
                      <a:close/>
                      <a:moveTo>
                        <a:pt x="1870" y="0"/>
                      </a:moveTo>
                      <a:lnTo>
                        <a:pt x="1860" y="0"/>
                      </a:lnTo>
                      <a:lnTo>
                        <a:pt x="1590" y="0"/>
                      </a:lnTo>
                      <a:lnTo>
                        <a:pt x="1530" y="60"/>
                      </a:lnTo>
                      <a:lnTo>
                        <a:pt x="1500" y="60"/>
                      </a:lnTo>
                      <a:lnTo>
                        <a:pt x="1500" y="0"/>
                      </a:lnTo>
                      <a:lnTo>
                        <a:pt x="1480" y="0"/>
                      </a:lnTo>
                      <a:lnTo>
                        <a:pt x="560" y="0"/>
                      </a:lnTo>
                      <a:lnTo>
                        <a:pt x="560" y="20"/>
                      </a:lnTo>
                      <a:lnTo>
                        <a:pt x="240" y="20"/>
                      </a:lnTo>
                      <a:lnTo>
                        <a:pt x="240" y="0"/>
                      </a:lnTo>
                      <a:lnTo>
                        <a:pt x="80" y="0"/>
                      </a:lnTo>
                      <a:lnTo>
                        <a:pt x="50" y="5"/>
                      </a:lnTo>
                      <a:lnTo>
                        <a:pt x="35" y="10"/>
                      </a:lnTo>
                      <a:lnTo>
                        <a:pt x="25" y="20"/>
                      </a:lnTo>
                      <a:lnTo>
                        <a:pt x="10" y="40"/>
                      </a:lnTo>
                      <a:lnTo>
                        <a:pt x="5" y="60"/>
                      </a:lnTo>
                      <a:lnTo>
                        <a:pt x="0" y="80"/>
                      </a:lnTo>
                      <a:lnTo>
                        <a:pt x="0" y="2060"/>
                      </a:lnTo>
                      <a:lnTo>
                        <a:pt x="5" y="2080"/>
                      </a:lnTo>
                      <a:lnTo>
                        <a:pt x="10" y="2100"/>
                      </a:lnTo>
                      <a:lnTo>
                        <a:pt x="25" y="2120"/>
                      </a:lnTo>
                      <a:lnTo>
                        <a:pt x="35" y="2130"/>
                      </a:lnTo>
                      <a:lnTo>
                        <a:pt x="50" y="2135"/>
                      </a:lnTo>
                      <a:lnTo>
                        <a:pt x="80" y="2140"/>
                      </a:lnTo>
                      <a:lnTo>
                        <a:pt x="240" y="2140"/>
                      </a:lnTo>
                      <a:lnTo>
                        <a:pt x="240" y="2120"/>
                      </a:lnTo>
                      <a:lnTo>
                        <a:pt x="1760" y="2120"/>
                      </a:lnTo>
                      <a:lnTo>
                        <a:pt x="1760" y="2140"/>
                      </a:lnTo>
                      <a:lnTo>
                        <a:pt x="1920" y="2140"/>
                      </a:lnTo>
                      <a:lnTo>
                        <a:pt x="1945" y="2135"/>
                      </a:lnTo>
                      <a:lnTo>
                        <a:pt x="1970" y="2120"/>
                      </a:lnTo>
                      <a:lnTo>
                        <a:pt x="1985" y="2110"/>
                      </a:lnTo>
                      <a:lnTo>
                        <a:pt x="1990" y="2095"/>
                      </a:lnTo>
                      <a:lnTo>
                        <a:pt x="2000" y="2080"/>
                      </a:lnTo>
                      <a:lnTo>
                        <a:pt x="2000" y="2060"/>
                      </a:lnTo>
                      <a:lnTo>
                        <a:pt x="2000" y="130"/>
                      </a:lnTo>
                      <a:lnTo>
                        <a:pt x="187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52" name="Freeform 304"/>
                <p:cNvSpPr>
                  <a:spLocks/>
                </p:cNvSpPr>
                <p:nvPr/>
              </p:nvSpPr>
              <p:spPr bwMode="auto">
                <a:xfrm>
                  <a:off x="9174" y="4770"/>
                  <a:ext cx="520" cy="40"/>
                </a:xfrm>
                <a:custGeom>
                  <a:avLst/>
                  <a:gdLst/>
                  <a:ahLst/>
                  <a:cxnLst>
                    <a:cxn ang="0">
                      <a:pos x="500" y="20"/>
                    </a:cxn>
                    <a:cxn ang="0">
                      <a:pos x="20" y="20"/>
                    </a:cxn>
                    <a:cxn ang="0">
                      <a:pos x="20" y="20"/>
                    </a:cxn>
                    <a:cxn ang="0">
                      <a:pos x="10" y="20"/>
                    </a:cxn>
                    <a:cxn ang="0">
                      <a:pos x="0" y="10"/>
                    </a:cxn>
                    <a:cxn ang="0">
                      <a:pos x="0" y="0"/>
                    </a:cxn>
                    <a:cxn ang="0">
                      <a:pos x="0" y="15"/>
                    </a:cxn>
                    <a:cxn ang="0">
                      <a:pos x="0" y="15"/>
                    </a:cxn>
                    <a:cxn ang="0">
                      <a:pos x="0" y="30"/>
                    </a:cxn>
                    <a:cxn ang="0">
                      <a:pos x="10" y="35"/>
                    </a:cxn>
                    <a:cxn ang="0">
                      <a:pos x="20" y="40"/>
                    </a:cxn>
                    <a:cxn ang="0">
                      <a:pos x="500" y="40"/>
                    </a:cxn>
                    <a:cxn ang="0">
                      <a:pos x="500" y="40"/>
                    </a:cxn>
                    <a:cxn ang="0">
                      <a:pos x="510" y="35"/>
                    </a:cxn>
                    <a:cxn ang="0">
                      <a:pos x="515" y="30"/>
                    </a:cxn>
                    <a:cxn ang="0">
                      <a:pos x="520" y="20"/>
                    </a:cxn>
                    <a:cxn ang="0">
                      <a:pos x="520" y="0"/>
                    </a:cxn>
                    <a:cxn ang="0">
                      <a:pos x="520" y="0"/>
                    </a:cxn>
                    <a:cxn ang="0">
                      <a:pos x="515" y="15"/>
                    </a:cxn>
                    <a:cxn ang="0">
                      <a:pos x="510" y="20"/>
                    </a:cxn>
                    <a:cxn ang="0">
                      <a:pos x="500" y="20"/>
                    </a:cxn>
                    <a:cxn ang="0">
                      <a:pos x="500" y="20"/>
                    </a:cxn>
                  </a:cxnLst>
                  <a:rect l="0" t="0" r="r" b="b"/>
                  <a:pathLst>
                    <a:path w="520" h="40">
                      <a:moveTo>
                        <a:pt x="500" y="20"/>
                      </a:moveTo>
                      <a:lnTo>
                        <a:pt x="20" y="2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0" y="15"/>
                      </a:lnTo>
                      <a:lnTo>
                        <a:pt x="0" y="30"/>
                      </a:lnTo>
                      <a:lnTo>
                        <a:pt x="10" y="35"/>
                      </a:lnTo>
                      <a:lnTo>
                        <a:pt x="20" y="40"/>
                      </a:lnTo>
                      <a:lnTo>
                        <a:pt x="500" y="40"/>
                      </a:lnTo>
                      <a:lnTo>
                        <a:pt x="510" y="35"/>
                      </a:lnTo>
                      <a:lnTo>
                        <a:pt x="515" y="30"/>
                      </a:lnTo>
                      <a:lnTo>
                        <a:pt x="520" y="20"/>
                      </a:lnTo>
                      <a:lnTo>
                        <a:pt x="520" y="0"/>
                      </a:lnTo>
                      <a:lnTo>
                        <a:pt x="515" y="15"/>
                      </a:lnTo>
                      <a:lnTo>
                        <a:pt x="510" y="20"/>
                      </a:lnTo>
                      <a:lnTo>
                        <a:pt x="500" y="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351" name="Freeform 303"/>
                <p:cNvSpPr>
                  <a:spLocks/>
                </p:cNvSpPr>
                <p:nvPr/>
              </p:nvSpPr>
              <p:spPr bwMode="auto">
                <a:xfrm>
                  <a:off x="9044" y="4070"/>
                  <a:ext cx="130" cy="60"/>
                </a:xfrm>
                <a:custGeom>
                  <a:avLst/>
                  <a:gdLst/>
                  <a:ahLst/>
                  <a:cxnLst>
                    <a:cxn ang="0">
                      <a:pos x="90" y="0"/>
                    </a:cxn>
                    <a:cxn ang="0">
                      <a:pos x="90" y="0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90" y="20"/>
                    </a:cxn>
                    <a:cxn ang="0">
                      <a:pos x="90" y="20"/>
                    </a:cxn>
                    <a:cxn ang="0">
                      <a:pos x="105" y="20"/>
                    </a:cxn>
                    <a:cxn ang="0">
                      <a:pos x="120" y="30"/>
                    </a:cxn>
                    <a:cxn ang="0">
                      <a:pos x="125" y="40"/>
                    </a:cxn>
                    <a:cxn ang="0">
                      <a:pos x="130" y="60"/>
                    </a:cxn>
                    <a:cxn ang="0">
                      <a:pos x="130" y="40"/>
                    </a:cxn>
                    <a:cxn ang="0">
                      <a:pos x="130" y="40"/>
                    </a:cxn>
                    <a:cxn ang="0">
                      <a:pos x="125" y="25"/>
                    </a:cxn>
                    <a:cxn ang="0">
                      <a:pos x="120" y="15"/>
                    </a:cxn>
                    <a:cxn ang="0">
                      <a:pos x="105" y="5"/>
                    </a:cxn>
                    <a:cxn ang="0">
                      <a:pos x="90" y="0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30" h="60">
                      <a:moveTo>
                        <a:pt x="90" y="0"/>
                      </a:moveTo>
                      <a:lnTo>
                        <a:pt x="90" y="0"/>
                      </a:lnTo>
                      <a:lnTo>
                        <a:pt x="15" y="0"/>
                      </a:lnTo>
                      <a:lnTo>
                        <a:pt x="0" y="20"/>
                      </a:lnTo>
                      <a:lnTo>
                        <a:pt x="90" y="20"/>
                      </a:lnTo>
                      <a:lnTo>
                        <a:pt x="105" y="20"/>
                      </a:lnTo>
                      <a:lnTo>
                        <a:pt x="120" y="30"/>
                      </a:lnTo>
                      <a:lnTo>
                        <a:pt x="125" y="40"/>
                      </a:lnTo>
                      <a:lnTo>
                        <a:pt x="130" y="60"/>
                      </a:lnTo>
                      <a:lnTo>
                        <a:pt x="130" y="40"/>
                      </a:lnTo>
                      <a:lnTo>
                        <a:pt x="125" y="25"/>
                      </a:lnTo>
                      <a:lnTo>
                        <a:pt x="120" y="15"/>
                      </a:lnTo>
                      <a:lnTo>
                        <a:pt x="105" y="5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</p:grpSp>
        </p:grpSp>
        <p:pic>
          <p:nvPicPr>
            <p:cNvPr id="2348" name="Picture 300" descr="matrix"/>
            <p:cNvPicPr>
              <a:picLocks noChangeAspect="1" noChangeArrowheads="1"/>
            </p:cNvPicPr>
            <p:nvPr/>
          </p:nvPicPr>
          <p:blipFill>
            <a:blip r:embed="rId6" cstate="print"/>
            <a:srcRect l="6075" t="5821" r="7167" b="7748"/>
            <a:stretch>
              <a:fillRect/>
            </a:stretch>
          </p:blipFill>
          <p:spPr bwMode="auto">
            <a:xfrm>
              <a:off x="2790" y="2327"/>
              <a:ext cx="972" cy="756"/>
            </a:xfrm>
            <a:prstGeom prst="rect">
              <a:avLst/>
            </a:prstGeom>
            <a:noFill/>
          </p:spPr>
        </p:pic>
        <p:sp>
          <p:nvSpPr>
            <p:cNvPr id="2347" name="AutoShape 299"/>
            <p:cNvSpPr>
              <a:spLocks noChangeShapeType="1"/>
            </p:cNvSpPr>
            <p:nvPr/>
          </p:nvSpPr>
          <p:spPr bwMode="auto">
            <a:xfrm flipV="1">
              <a:off x="2470" y="2593"/>
              <a:ext cx="216" cy="1"/>
            </a:xfrm>
            <a:prstGeom prst="straightConnector1">
              <a:avLst/>
            </a:prstGeom>
            <a:noFill/>
            <a:ln w="9525">
              <a:solidFill>
                <a:srgbClr val="7F7F7F"/>
              </a:solidFill>
              <a:round/>
              <a:headEnd/>
              <a:tailEnd type="triangle" w="sm" len="sm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2346" name="AutoShape 298"/>
            <p:cNvSpPr>
              <a:spLocks noChangeArrowheads="1"/>
            </p:cNvSpPr>
            <p:nvPr/>
          </p:nvSpPr>
          <p:spPr bwMode="auto">
            <a:xfrm rot="5400000">
              <a:off x="2538" y="3977"/>
              <a:ext cx="448" cy="252"/>
            </a:xfrm>
            <a:prstGeom prst="rightArrow">
              <a:avLst>
                <a:gd name="adj1" fmla="val 50000"/>
                <a:gd name="adj2" fmla="val 44444"/>
              </a:avLst>
            </a:prstGeom>
            <a:gradFill rotWithShape="0">
              <a:gsLst>
                <a:gs pos="0">
                  <a:srgbClr val="FABF8F"/>
                </a:gs>
                <a:gs pos="50000">
                  <a:srgbClr val="FDE9D9"/>
                </a:gs>
                <a:gs pos="100000">
                  <a:srgbClr val="FABF8F"/>
                </a:gs>
              </a:gsLst>
              <a:lin ang="18900000" scaled="1"/>
            </a:gradFill>
            <a:ln w="12700">
              <a:solidFill>
                <a:srgbClr val="FABF8F"/>
              </a:solidFill>
              <a:miter lim="800000"/>
              <a:headEnd/>
              <a:tailEnd type="none" w="sm" len="sm"/>
            </a:ln>
            <a:effectLst>
              <a:outerShdw dist="28398" dir="3806097" algn="ctr" rotWithShape="0">
                <a:srgbClr val="974706">
                  <a:alpha val="50000"/>
                </a:srgbClr>
              </a:outerShdw>
            </a:effectLst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grpSp>
          <p:nvGrpSpPr>
            <p:cNvPr id="13" name="Group 295"/>
            <p:cNvGrpSpPr>
              <a:grpSpLocks/>
            </p:cNvGrpSpPr>
            <p:nvPr/>
          </p:nvGrpSpPr>
          <p:grpSpPr bwMode="auto">
            <a:xfrm>
              <a:off x="1821" y="4439"/>
              <a:ext cx="2075" cy="1656"/>
              <a:chOff x="7924" y="4425"/>
              <a:chExt cx="1946" cy="1656"/>
            </a:xfrm>
          </p:grpSpPr>
          <p:sp>
            <p:nvSpPr>
              <p:cNvPr id="2345" name="Text Box 297"/>
              <p:cNvSpPr txBox="1">
                <a:spLocks noChangeArrowheads="1"/>
              </p:cNvSpPr>
              <p:nvPr/>
            </p:nvSpPr>
            <p:spPr bwMode="auto">
              <a:xfrm>
                <a:off x="7924" y="5577"/>
                <a:ext cx="1946" cy="504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>
                    <a:solidFill>
                      <a:prstClr val="black"/>
                    </a:solidFill>
                    <a:latin typeface="Arial" pitchFamily="34" charset="0"/>
                    <a:ea typeface="Times New Roman" pitchFamily="18" charset="0"/>
                  </a:rPr>
                  <a:t>Feature Set Preparation</a:t>
                </a: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344" name="Rectangle 296"/>
              <p:cNvSpPr>
                <a:spLocks noChangeArrowheads="1"/>
              </p:cNvSpPr>
              <p:nvPr/>
            </p:nvSpPr>
            <p:spPr bwMode="auto">
              <a:xfrm>
                <a:off x="7924" y="4425"/>
                <a:ext cx="1946" cy="115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</p:grpSp>
        <p:grpSp>
          <p:nvGrpSpPr>
            <p:cNvPr id="14" name="Group 269"/>
            <p:cNvGrpSpPr>
              <a:grpSpLocks/>
            </p:cNvGrpSpPr>
            <p:nvPr/>
          </p:nvGrpSpPr>
          <p:grpSpPr bwMode="auto">
            <a:xfrm>
              <a:off x="3923" y="4439"/>
              <a:ext cx="189" cy="229"/>
              <a:chOff x="8434" y="4070"/>
              <a:chExt cx="2000" cy="2350"/>
            </a:xfrm>
          </p:grpSpPr>
          <p:sp>
            <p:nvSpPr>
              <p:cNvPr id="2342" name="Freeform 294"/>
              <p:cNvSpPr>
                <a:spLocks/>
              </p:cNvSpPr>
              <p:nvPr/>
            </p:nvSpPr>
            <p:spPr bwMode="auto">
              <a:xfrm>
                <a:off x="8454" y="4300"/>
                <a:ext cx="1960" cy="2100"/>
              </a:xfrm>
              <a:custGeom>
                <a:avLst/>
                <a:gdLst/>
                <a:ahLst/>
                <a:cxnLst>
                  <a:cxn ang="0">
                    <a:pos x="1460" y="60"/>
                  </a:cxn>
                  <a:cxn ang="0">
                    <a:pos x="1460" y="0"/>
                  </a:cxn>
                  <a:cxn ang="0">
                    <a:pos x="560" y="0"/>
                  </a:cxn>
                  <a:cxn ang="0">
                    <a:pos x="560" y="20"/>
                  </a:cxn>
                  <a:cxn ang="0">
                    <a:pos x="200" y="20"/>
                  </a:cxn>
                  <a:cxn ang="0">
                    <a:pos x="200" y="0"/>
                  </a:cxn>
                  <a:cxn ang="0">
                    <a:pos x="60" y="0"/>
                  </a:cxn>
                  <a:cxn ang="0">
                    <a:pos x="60" y="0"/>
                  </a:cxn>
                  <a:cxn ang="0">
                    <a:pos x="40" y="5"/>
                  </a:cxn>
                  <a:cxn ang="0">
                    <a:pos x="25" y="10"/>
                  </a:cxn>
                  <a:cxn ang="0">
                    <a:pos x="15" y="20"/>
                  </a:cxn>
                  <a:cxn ang="0">
                    <a:pos x="5" y="30"/>
                  </a:cxn>
                  <a:cxn ang="0">
                    <a:pos x="0" y="50"/>
                  </a:cxn>
                  <a:cxn ang="0">
                    <a:pos x="0" y="60"/>
                  </a:cxn>
                  <a:cxn ang="0">
                    <a:pos x="0" y="2040"/>
                  </a:cxn>
                  <a:cxn ang="0">
                    <a:pos x="0" y="2040"/>
                  </a:cxn>
                  <a:cxn ang="0">
                    <a:pos x="0" y="2050"/>
                  </a:cxn>
                  <a:cxn ang="0">
                    <a:pos x="5" y="2070"/>
                  </a:cxn>
                  <a:cxn ang="0">
                    <a:pos x="15" y="2080"/>
                  </a:cxn>
                  <a:cxn ang="0">
                    <a:pos x="25" y="2090"/>
                  </a:cxn>
                  <a:cxn ang="0">
                    <a:pos x="40" y="2095"/>
                  </a:cxn>
                  <a:cxn ang="0">
                    <a:pos x="60" y="2100"/>
                  </a:cxn>
                  <a:cxn ang="0">
                    <a:pos x="200" y="2100"/>
                  </a:cxn>
                  <a:cxn ang="0">
                    <a:pos x="200" y="2080"/>
                  </a:cxn>
                  <a:cxn ang="0">
                    <a:pos x="1760" y="2080"/>
                  </a:cxn>
                  <a:cxn ang="0">
                    <a:pos x="1760" y="2100"/>
                  </a:cxn>
                  <a:cxn ang="0">
                    <a:pos x="1900" y="2100"/>
                  </a:cxn>
                  <a:cxn ang="0">
                    <a:pos x="1900" y="2100"/>
                  </a:cxn>
                  <a:cxn ang="0">
                    <a:pos x="1910" y="2100"/>
                  </a:cxn>
                  <a:cxn ang="0">
                    <a:pos x="1930" y="2090"/>
                  </a:cxn>
                  <a:cxn ang="0">
                    <a:pos x="1940" y="2085"/>
                  </a:cxn>
                  <a:cxn ang="0">
                    <a:pos x="1950" y="2075"/>
                  </a:cxn>
                  <a:cxn ang="0">
                    <a:pos x="1955" y="2060"/>
                  </a:cxn>
                  <a:cxn ang="0">
                    <a:pos x="1960" y="2040"/>
                  </a:cxn>
                  <a:cxn ang="0">
                    <a:pos x="1960" y="120"/>
                  </a:cxn>
                  <a:cxn ang="0">
                    <a:pos x="1840" y="0"/>
                  </a:cxn>
                  <a:cxn ang="0">
                    <a:pos x="1580" y="0"/>
                  </a:cxn>
                  <a:cxn ang="0">
                    <a:pos x="1520" y="60"/>
                  </a:cxn>
                  <a:cxn ang="0">
                    <a:pos x="1460" y="60"/>
                  </a:cxn>
                </a:cxnLst>
                <a:rect l="0" t="0" r="r" b="b"/>
                <a:pathLst>
                  <a:path w="1960" h="2100">
                    <a:moveTo>
                      <a:pt x="1460" y="60"/>
                    </a:moveTo>
                    <a:lnTo>
                      <a:pt x="1460" y="0"/>
                    </a:lnTo>
                    <a:lnTo>
                      <a:pt x="560" y="0"/>
                    </a:lnTo>
                    <a:lnTo>
                      <a:pt x="560" y="20"/>
                    </a:lnTo>
                    <a:lnTo>
                      <a:pt x="200" y="20"/>
                    </a:lnTo>
                    <a:lnTo>
                      <a:pt x="200" y="0"/>
                    </a:lnTo>
                    <a:lnTo>
                      <a:pt x="60" y="0"/>
                    </a:lnTo>
                    <a:lnTo>
                      <a:pt x="40" y="5"/>
                    </a:lnTo>
                    <a:lnTo>
                      <a:pt x="25" y="10"/>
                    </a:lnTo>
                    <a:lnTo>
                      <a:pt x="15" y="20"/>
                    </a:lnTo>
                    <a:lnTo>
                      <a:pt x="5" y="30"/>
                    </a:lnTo>
                    <a:lnTo>
                      <a:pt x="0" y="50"/>
                    </a:lnTo>
                    <a:lnTo>
                      <a:pt x="0" y="60"/>
                    </a:lnTo>
                    <a:lnTo>
                      <a:pt x="0" y="2040"/>
                    </a:lnTo>
                    <a:lnTo>
                      <a:pt x="0" y="2050"/>
                    </a:lnTo>
                    <a:lnTo>
                      <a:pt x="5" y="2070"/>
                    </a:lnTo>
                    <a:lnTo>
                      <a:pt x="15" y="2080"/>
                    </a:lnTo>
                    <a:lnTo>
                      <a:pt x="25" y="2090"/>
                    </a:lnTo>
                    <a:lnTo>
                      <a:pt x="40" y="2095"/>
                    </a:lnTo>
                    <a:lnTo>
                      <a:pt x="60" y="2100"/>
                    </a:lnTo>
                    <a:lnTo>
                      <a:pt x="200" y="2100"/>
                    </a:lnTo>
                    <a:lnTo>
                      <a:pt x="200" y="2080"/>
                    </a:lnTo>
                    <a:lnTo>
                      <a:pt x="1760" y="2080"/>
                    </a:lnTo>
                    <a:lnTo>
                      <a:pt x="1760" y="2100"/>
                    </a:lnTo>
                    <a:lnTo>
                      <a:pt x="1900" y="2100"/>
                    </a:lnTo>
                    <a:lnTo>
                      <a:pt x="1910" y="2100"/>
                    </a:lnTo>
                    <a:lnTo>
                      <a:pt x="1930" y="2090"/>
                    </a:lnTo>
                    <a:lnTo>
                      <a:pt x="1940" y="2085"/>
                    </a:lnTo>
                    <a:lnTo>
                      <a:pt x="1950" y="2075"/>
                    </a:lnTo>
                    <a:lnTo>
                      <a:pt x="1955" y="2060"/>
                    </a:lnTo>
                    <a:lnTo>
                      <a:pt x="1960" y="2040"/>
                    </a:lnTo>
                    <a:lnTo>
                      <a:pt x="1960" y="120"/>
                    </a:lnTo>
                    <a:lnTo>
                      <a:pt x="1840" y="0"/>
                    </a:lnTo>
                    <a:lnTo>
                      <a:pt x="1580" y="0"/>
                    </a:lnTo>
                    <a:lnTo>
                      <a:pt x="1520" y="60"/>
                    </a:lnTo>
                    <a:lnTo>
                      <a:pt x="1460" y="6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41" name="Freeform 293"/>
              <p:cNvSpPr>
                <a:spLocks/>
              </p:cNvSpPr>
              <p:nvPr/>
            </p:nvSpPr>
            <p:spPr bwMode="auto">
              <a:xfrm>
                <a:off x="8454" y="4300"/>
                <a:ext cx="1960" cy="2100"/>
              </a:xfrm>
              <a:custGeom>
                <a:avLst/>
                <a:gdLst/>
                <a:ahLst/>
                <a:cxnLst>
                  <a:cxn ang="0">
                    <a:pos x="1460" y="60"/>
                  </a:cxn>
                  <a:cxn ang="0">
                    <a:pos x="1460" y="0"/>
                  </a:cxn>
                  <a:cxn ang="0">
                    <a:pos x="560" y="0"/>
                  </a:cxn>
                  <a:cxn ang="0">
                    <a:pos x="560" y="20"/>
                  </a:cxn>
                  <a:cxn ang="0">
                    <a:pos x="200" y="20"/>
                  </a:cxn>
                  <a:cxn ang="0">
                    <a:pos x="200" y="0"/>
                  </a:cxn>
                  <a:cxn ang="0">
                    <a:pos x="60" y="0"/>
                  </a:cxn>
                  <a:cxn ang="0">
                    <a:pos x="60" y="0"/>
                  </a:cxn>
                  <a:cxn ang="0">
                    <a:pos x="40" y="5"/>
                  </a:cxn>
                  <a:cxn ang="0">
                    <a:pos x="25" y="10"/>
                  </a:cxn>
                  <a:cxn ang="0">
                    <a:pos x="15" y="20"/>
                  </a:cxn>
                  <a:cxn ang="0">
                    <a:pos x="5" y="30"/>
                  </a:cxn>
                  <a:cxn ang="0">
                    <a:pos x="0" y="50"/>
                  </a:cxn>
                  <a:cxn ang="0">
                    <a:pos x="0" y="60"/>
                  </a:cxn>
                  <a:cxn ang="0">
                    <a:pos x="0" y="2040"/>
                  </a:cxn>
                  <a:cxn ang="0">
                    <a:pos x="0" y="2040"/>
                  </a:cxn>
                  <a:cxn ang="0">
                    <a:pos x="0" y="2050"/>
                  </a:cxn>
                  <a:cxn ang="0">
                    <a:pos x="5" y="2070"/>
                  </a:cxn>
                  <a:cxn ang="0">
                    <a:pos x="15" y="2080"/>
                  </a:cxn>
                  <a:cxn ang="0">
                    <a:pos x="25" y="2090"/>
                  </a:cxn>
                  <a:cxn ang="0">
                    <a:pos x="40" y="2095"/>
                  </a:cxn>
                  <a:cxn ang="0">
                    <a:pos x="60" y="2100"/>
                  </a:cxn>
                  <a:cxn ang="0">
                    <a:pos x="200" y="2100"/>
                  </a:cxn>
                  <a:cxn ang="0">
                    <a:pos x="200" y="2080"/>
                  </a:cxn>
                  <a:cxn ang="0">
                    <a:pos x="1760" y="2080"/>
                  </a:cxn>
                  <a:cxn ang="0">
                    <a:pos x="1760" y="2100"/>
                  </a:cxn>
                  <a:cxn ang="0">
                    <a:pos x="1900" y="2100"/>
                  </a:cxn>
                  <a:cxn ang="0">
                    <a:pos x="1900" y="2100"/>
                  </a:cxn>
                  <a:cxn ang="0">
                    <a:pos x="1910" y="2100"/>
                  </a:cxn>
                  <a:cxn ang="0">
                    <a:pos x="1930" y="2090"/>
                  </a:cxn>
                  <a:cxn ang="0">
                    <a:pos x="1940" y="2085"/>
                  </a:cxn>
                  <a:cxn ang="0">
                    <a:pos x="1950" y="2075"/>
                  </a:cxn>
                  <a:cxn ang="0">
                    <a:pos x="1955" y="2060"/>
                  </a:cxn>
                  <a:cxn ang="0">
                    <a:pos x="1960" y="2040"/>
                  </a:cxn>
                  <a:cxn ang="0">
                    <a:pos x="1960" y="120"/>
                  </a:cxn>
                  <a:cxn ang="0">
                    <a:pos x="1840" y="0"/>
                  </a:cxn>
                  <a:cxn ang="0">
                    <a:pos x="1580" y="0"/>
                  </a:cxn>
                  <a:cxn ang="0">
                    <a:pos x="1520" y="60"/>
                  </a:cxn>
                  <a:cxn ang="0">
                    <a:pos x="1460" y="60"/>
                  </a:cxn>
                </a:cxnLst>
                <a:rect l="0" t="0" r="r" b="b"/>
                <a:pathLst>
                  <a:path w="1960" h="2100">
                    <a:moveTo>
                      <a:pt x="1460" y="60"/>
                    </a:moveTo>
                    <a:lnTo>
                      <a:pt x="1460" y="0"/>
                    </a:lnTo>
                    <a:lnTo>
                      <a:pt x="560" y="0"/>
                    </a:lnTo>
                    <a:lnTo>
                      <a:pt x="560" y="20"/>
                    </a:lnTo>
                    <a:lnTo>
                      <a:pt x="200" y="20"/>
                    </a:lnTo>
                    <a:lnTo>
                      <a:pt x="200" y="0"/>
                    </a:lnTo>
                    <a:lnTo>
                      <a:pt x="60" y="0"/>
                    </a:lnTo>
                    <a:lnTo>
                      <a:pt x="40" y="5"/>
                    </a:lnTo>
                    <a:lnTo>
                      <a:pt x="25" y="10"/>
                    </a:lnTo>
                    <a:lnTo>
                      <a:pt x="15" y="20"/>
                    </a:lnTo>
                    <a:lnTo>
                      <a:pt x="5" y="30"/>
                    </a:lnTo>
                    <a:lnTo>
                      <a:pt x="0" y="50"/>
                    </a:lnTo>
                    <a:lnTo>
                      <a:pt x="0" y="60"/>
                    </a:lnTo>
                    <a:lnTo>
                      <a:pt x="0" y="2040"/>
                    </a:lnTo>
                    <a:lnTo>
                      <a:pt x="0" y="2050"/>
                    </a:lnTo>
                    <a:lnTo>
                      <a:pt x="5" y="2070"/>
                    </a:lnTo>
                    <a:lnTo>
                      <a:pt x="15" y="2080"/>
                    </a:lnTo>
                    <a:lnTo>
                      <a:pt x="25" y="2090"/>
                    </a:lnTo>
                    <a:lnTo>
                      <a:pt x="40" y="2095"/>
                    </a:lnTo>
                    <a:lnTo>
                      <a:pt x="60" y="2100"/>
                    </a:lnTo>
                    <a:lnTo>
                      <a:pt x="200" y="2100"/>
                    </a:lnTo>
                    <a:lnTo>
                      <a:pt x="200" y="2080"/>
                    </a:lnTo>
                    <a:lnTo>
                      <a:pt x="1760" y="2080"/>
                    </a:lnTo>
                    <a:lnTo>
                      <a:pt x="1760" y="2100"/>
                    </a:lnTo>
                    <a:lnTo>
                      <a:pt x="1900" y="2100"/>
                    </a:lnTo>
                    <a:lnTo>
                      <a:pt x="1910" y="2100"/>
                    </a:lnTo>
                    <a:lnTo>
                      <a:pt x="1930" y="2090"/>
                    </a:lnTo>
                    <a:lnTo>
                      <a:pt x="1940" y="2085"/>
                    </a:lnTo>
                    <a:lnTo>
                      <a:pt x="1950" y="2075"/>
                    </a:lnTo>
                    <a:lnTo>
                      <a:pt x="1955" y="2060"/>
                    </a:lnTo>
                    <a:lnTo>
                      <a:pt x="1960" y="2040"/>
                    </a:lnTo>
                    <a:lnTo>
                      <a:pt x="1960" y="120"/>
                    </a:lnTo>
                    <a:lnTo>
                      <a:pt x="1840" y="0"/>
                    </a:lnTo>
                    <a:lnTo>
                      <a:pt x="1580" y="0"/>
                    </a:lnTo>
                    <a:lnTo>
                      <a:pt x="1520" y="60"/>
                    </a:lnTo>
                    <a:lnTo>
                      <a:pt x="1460" y="6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40" name="Freeform 292"/>
              <p:cNvSpPr>
                <a:spLocks/>
              </p:cNvSpPr>
              <p:nvPr/>
            </p:nvSpPr>
            <p:spPr bwMode="auto">
              <a:xfrm>
                <a:off x="8499" y="4345"/>
                <a:ext cx="1870" cy="2010"/>
              </a:xfrm>
              <a:custGeom>
                <a:avLst/>
                <a:gdLst/>
                <a:ahLst/>
                <a:cxnLst>
                  <a:cxn ang="0">
                    <a:pos x="1775" y="0"/>
                  </a:cxn>
                  <a:cxn ang="0">
                    <a:pos x="1775" y="0"/>
                  </a:cxn>
                  <a:cxn ang="0">
                    <a:pos x="1870" y="95"/>
                  </a:cxn>
                  <a:cxn ang="0">
                    <a:pos x="1870" y="95"/>
                  </a:cxn>
                  <a:cxn ang="0">
                    <a:pos x="1870" y="1995"/>
                  </a:cxn>
                  <a:cxn ang="0">
                    <a:pos x="1870" y="1995"/>
                  </a:cxn>
                  <a:cxn ang="0">
                    <a:pos x="1870" y="2005"/>
                  </a:cxn>
                  <a:cxn ang="0">
                    <a:pos x="1865" y="2010"/>
                  </a:cxn>
                  <a:cxn ang="0">
                    <a:pos x="1855" y="2010"/>
                  </a:cxn>
                  <a:cxn ang="0">
                    <a:pos x="1855" y="2010"/>
                  </a:cxn>
                  <a:cxn ang="0">
                    <a:pos x="1760" y="2010"/>
                  </a:cxn>
                  <a:cxn ang="0">
                    <a:pos x="1760" y="2010"/>
                  </a:cxn>
                  <a:cxn ang="0">
                    <a:pos x="1760" y="1990"/>
                  </a:cxn>
                  <a:cxn ang="0">
                    <a:pos x="110" y="1990"/>
                  </a:cxn>
                  <a:cxn ang="0">
                    <a:pos x="110" y="1990"/>
                  </a:cxn>
                  <a:cxn ang="0">
                    <a:pos x="110" y="2010"/>
                  </a:cxn>
                  <a:cxn ang="0">
                    <a:pos x="110" y="2010"/>
                  </a:cxn>
                  <a:cxn ang="0">
                    <a:pos x="15" y="2010"/>
                  </a:cxn>
                  <a:cxn ang="0">
                    <a:pos x="15" y="2010"/>
                  </a:cxn>
                  <a:cxn ang="0">
                    <a:pos x="5" y="2010"/>
                  </a:cxn>
                  <a:cxn ang="0">
                    <a:pos x="0" y="2005"/>
                  </a:cxn>
                  <a:cxn ang="0">
                    <a:pos x="0" y="1995"/>
                  </a:cxn>
                  <a:cxn ang="0">
                    <a:pos x="0" y="15"/>
                  </a:cxn>
                  <a:cxn ang="0">
                    <a:pos x="0" y="15"/>
                  </a:cxn>
                  <a:cxn ang="0">
                    <a:pos x="0" y="5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0"/>
                  </a:cxn>
                  <a:cxn ang="0">
                    <a:pos x="110" y="0"/>
                  </a:cxn>
                  <a:cxn ang="0">
                    <a:pos x="110" y="0"/>
                  </a:cxn>
                  <a:cxn ang="0">
                    <a:pos x="110" y="20"/>
                  </a:cxn>
                  <a:cxn ang="0">
                    <a:pos x="560" y="20"/>
                  </a:cxn>
                  <a:cxn ang="0">
                    <a:pos x="560" y="20"/>
                  </a:cxn>
                  <a:cxn ang="0">
                    <a:pos x="560" y="0"/>
                  </a:cxn>
                  <a:cxn ang="0">
                    <a:pos x="560" y="0"/>
                  </a:cxn>
                  <a:cxn ang="0">
                    <a:pos x="1370" y="0"/>
                  </a:cxn>
                  <a:cxn ang="0">
                    <a:pos x="1370" y="0"/>
                  </a:cxn>
                  <a:cxn ang="0">
                    <a:pos x="1370" y="15"/>
                  </a:cxn>
                  <a:cxn ang="0">
                    <a:pos x="1370" y="15"/>
                  </a:cxn>
                  <a:cxn ang="0">
                    <a:pos x="1415" y="15"/>
                  </a:cxn>
                  <a:cxn ang="0">
                    <a:pos x="1415" y="15"/>
                  </a:cxn>
                  <a:cxn ang="0">
                    <a:pos x="1415" y="60"/>
                  </a:cxn>
                  <a:cxn ang="0">
                    <a:pos x="1495" y="60"/>
                  </a:cxn>
                  <a:cxn ang="0">
                    <a:pos x="1495" y="60"/>
                  </a:cxn>
                  <a:cxn ang="0">
                    <a:pos x="1555" y="0"/>
                  </a:cxn>
                  <a:cxn ang="0">
                    <a:pos x="1555" y="0"/>
                  </a:cxn>
                  <a:cxn ang="0">
                    <a:pos x="1775" y="0"/>
                  </a:cxn>
                  <a:cxn ang="0">
                    <a:pos x="1775" y="0"/>
                  </a:cxn>
                </a:cxnLst>
                <a:rect l="0" t="0" r="r" b="b"/>
                <a:pathLst>
                  <a:path w="1870" h="2010">
                    <a:moveTo>
                      <a:pt x="1775" y="0"/>
                    </a:moveTo>
                    <a:lnTo>
                      <a:pt x="1775" y="0"/>
                    </a:lnTo>
                    <a:lnTo>
                      <a:pt x="1870" y="95"/>
                    </a:lnTo>
                    <a:lnTo>
                      <a:pt x="1870" y="1995"/>
                    </a:lnTo>
                    <a:lnTo>
                      <a:pt x="1870" y="2005"/>
                    </a:lnTo>
                    <a:lnTo>
                      <a:pt x="1865" y="2010"/>
                    </a:lnTo>
                    <a:lnTo>
                      <a:pt x="1855" y="2010"/>
                    </a:lnTo>
                    <a:lnTo>
                      <a:pt x="1760" y="2010"/>
                    </a:lnTo>
                    <a:lnTo>
                      <a:pt x="1760" y="1990"/>
                    </a:lnTo>
                    <a:lnTo>
                      <a:pt x="110" y="1990"/>
                    </a:lnTo>
                    <a:lnTo>
                      <a:pt x="110" y="2010"/>
                    </a:lnTo>
                    <a:lnTo>
                      <a:pt x="15" y="2010"/>
                    </a:lnTo>
                    <a:lnTo>
                      <a:pt x="5" y="2010"/>
                    </a:lnTo>
                    <a:lnTo>
                      <a:pt x="0" y="2005"/>
                    </a:lnTo>
                    <a:lnTo>
                      <a:pt x="0" y="1995"/>
                    </a:lnTo>
                    <a:lnTo>
                      <a:pt x="0" y="15"/>
                    </a:lnTo>
                    <a:lnTo>
                      <a:pt x="0" y="5"/>
                    </a:lnTo>
                    <a:lnTo>
                      <a:pt x="5" y="0"/>
                    </a:lnTo>
                    <a:lnTo>
                      <a:pt x="15" y="0"/>
                    </a:lnTo>
                    <a:lnTo>
                      <a:pt x="110" y="0"/>
                    </a:lnTo>
                    <a:lnTo>
                      <a:pt x="110" y="20"/>
                    </a:lnTo>
                    <a:lnTo>
                      <a:pt x="560" y="20"/>
                    </a:lnTo>
                    <a:lnTo>
                      <a:pt x="560" y="0"/>
                    </a:lnTo>
                    <a:lnTo>
                      <a:pt x="1370" y="0"/>
                    </a:lnTo>
                    <a:lnTo>
                      <a:pt x="1370" y="15"/>
                    </a:lnTo>
                    <a:lnTo>
                      <a:pt x="1415" y="15"/>
                    </a:lnTo>
                    <a:lnTo>
                      <a:pt x="1415" y="60"/>
                    </a:lnTo>
                    <a:lnTo>
                      <a:pt x="1495" y="60"/>
                    </a:lnTo>
                    <a:lnTo>
                      <a:pt x="1555" y="0"/>
                    </a:lnTo>
                    <a:lnTo>
                      <a:pt x="17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39" name="Freeform 291"/>
              <p:cNvSpPr>
                <a:spLocks/>
              </p:cNvSpPr>
              <p:nvPr/>
            </p:nvSpPr>
            <p:spPr bwMode="auto">
              <a:xfrm>
                <a:off x="8609" y="5275"/>
                <a:ext cx="1650" cy="1105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5" y="0"/>
                  </a:cxn>
                  <a:cxn ang="0">
                    <a:pos x="80" y="5"/>
                  </a:cxn>
                  <a:cxn ang="0">
                    <a:pos x="55" y="10"/>
                  </a:cxn>
                  <a:cxn ang="0">
                    <a:pos x="40" y="20"/>
                  </a:cxn>
                  <a:cxn ang="0">
                    <a:pos x="25" y="35"/>
                  </a:cxn>
                  <a:cxn ang="0">
                    <a:pos x="15" y="55"/>
                  </a:cxn>
                  <a:cxn ang="0">
                    <a:pos x="5" y="70"/>
                  </a:cxn>
                  <a:cxn ang="0">
                    <a:pos x="0" y="105"/>
                  </a:cxn>
                  <a:cxn ang="0">
                    <a:pos x="0" y="1080"/>
                  </a:cxn>
                  <a:cxn ang="0">
                    <a:pos x="25" y="1105"/>
                  </a:cxn>
                  <a:cxn ang="0">
                    <a:pos x="90" y="1105"/>
                  </a:cxn>
                  <a:cxn ang="0">
                    <a:pos x="90" y="105"/>
                  </a:cxn>
                  <a:cxn ang="0">
                    <a:pos x="90" y="105"/>
                  </a:cxn>
                  <a:cxn ang="0">
                    <a:pos x="90" y="95"/>
                  </a:cxn>
                  <a:cxn ang="0">
                    <a:pos x="95" y="90"/>
                  </a:cxn>
                  <a:cxn ang="0">
                    <a:pos x="105" y="90"/>
                  </a:cxn>
                  <a:cxn ang="0">
                    <a:pos x="1545" y="90"/>
                  </a:cxn>
                  <a:cxn ang="0">
                    <a:pos x="1545" y="90"/>
                  </a:cxn>
                  <a:cxn ang="0">
                    <a:pos x="1555" y="90"/>
                  </a:cxn>
                  <a:cxn ang="0">
                    <a:pos x="1560" y="95"/>
                  </a:cxn>
                  <a:cxn ang="0">
                    <a:pos x="1560" y="105"/>
                  </a:cxn>
                  <a:cxn ang="0">
                    <a:pos x="1560" y="1105"/>
                  </a:cxn>
                  <a:cxn ang="0">
                    <a:pos x="1625" y="1105"/>
                  </a:cxn>
                  <a:cxn ang="0">
                    <a:pos x="1650" y="1080"/>
                  </a:cxn>
                  <a:cxn ang="0">
                    <a:pos x="1650" y="105"/>
                  </a:cxn>
                  <a:cxn ang="0">
                    <a:pos x="1650" y="105"/>
                  </a:cxn>
                  <a:cxn ang="0">
                    <a:pos x="1645" y="80"/>
                  </a:cxn>
                  <a:cxn ang="0">
                    <a:pos x="1640" y="55"/>
                  </a:cxn>
                  <a:cxn ang="0">
                    <a:pos x="1630" y="40"/>
                  </a:cxn>
                  <a:cxn ang="0">
                    <a:pos x="1615" y="25"/>
                  </a:cxn>
                  <a:cxn ang="0">
                    <a:pos x="1595" y="15"/>
                  </a:cxn>
                  <a:cxn ang="0">
                    <a:pos x="1580" y="5"/>
                  </a:cxn>
                  <a:cxn ang="0">
                    <a:pos x="1545" y="0"/>
                  </a:cxn>
                  <a:cxn ang="0">
                    <a:pos x="105" y="0"/>
                  </a:cxn>
                </a:cxnLst>
                <a:rect l="0" t="0" r="r" b="b"/>
                <a:pathLst>
                  <a:path w="1650" h="1105">
                    <a:moveTo>
                      <a:pt x="105" y="0"/>
                    </a:moveTo>
                    <a:lnTo>
                      <a:pt x="105" y="0"/>
                    </a:lnTo>
                    <a:lnTo>
                      <a:pt x="80" y="5"/>
                    </a:lnTo>
                    <a:lnTo>
                      <a:pt x="55" y="10"/>
                    </a:lnTo>
                    <a:lnTo>
                      <a:pt x="40" y="20"/>
                    </a:lnTo>
                    <a:lnTo>
                      <a:pt x="25" y="35"/>
                    </a:lnTo>
                    <a:lnTo>
                      <a:pt x="15" y="55"/>
                    </a:lnTo>
                    <a:lnTo>
                      <a:pt x="5" y="70"/>
                    </a:lnTo>
                    <a:lnTo>
                      <a:pt x="0" y="105"/>
                    </a:lnTo>
                    <a:lnTo>
                      <a:pt x="0" y="1080"/>
                    </a:lnTo>
                    <a:lnTo>
                      <a:pt x="25" y="1105"/>
                    </a:lnTo>
                    <a:lnTo>
                      <a:pt x="90" y="1105"/>
                    </a:lnTo>
                    <a:lnTo>
                      <a:pt x="90" y="105"/>
                    </a:lnTo>
                    <a:lnTo>
                      <a:pt x="90" y="95"/>
                    </a:lnTo>
                    <a:lnTo>
                      <a:pt x="95" y="90"/>
                    </a:lnTo>
                    <a:lnTo>
                      <a:pt x="105" y="90"/>
                    </a:lnTo>
                    <a:lnTo>
                      <a:pt x="1545" y="90"/>
                    </a:lnTo>
                    <a:lnTo>
                      <a:pt x="1555" y="90"/>
                    </a:lnTo>
                    <a:lnTo>
                      <a:pt x="1560" y="95"/>
                    </a:lnTo>
                    <a:lnTo>
                      <a:pt x="1560" y="105"/>
                    </a:lnTo>
                    <a:lnTo>
                      <a:pt x="1560" y="1105"/>
                    </a:lnTo>
                    <a:lnTo>
                      <a:pt x="1625" y="1105"/>
                    </a:lnTo>
                    <a:lnTo>
                      <a:pt x="1650" y="1080"/>
                    </a:lnTo>
                    <a:lnTo>
                      <a:pt x="1650" y="105"/>
                    </a:lnTo>
                    <a:lnTo>
                      <a:pt x="1645" y="80"/>
                    </a:lnTo>
                    <a:lnTo>
                      <a:pt x="1640" y="55"/>
                    </a:lnTo>
                    <a:lnTo>
                      <a:pt x="1630" y="40"/>
                    </a:lnTo>
                    <a:lnTo>
                      <a:pt x="1615" y="25"/>
                    </a:lnTo>
                    <a:lnTo>
                      <a:pt x="1595" y="15"/>
                    </a:lnTo>
                    <a:lnTo>
                      <a:pt x="1580" y="5"/>
                    </a:lnTo>
                    <a:lnTo>
                      <a:pt x="1545" y="0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38" name="Freeform 290"/>
              <p:cNvSpPr>
                <a:spLocks/>
              </p:cNvSpPr>
              <p:nvPr/>
            </p:nvSpPr>
            <p:spPr bwMode="auto">
              <a:xfrm>
                <a:off x="8609" y="4320"/>
                <a:ext cx="1350" cy="805"/>
              </a:xfrm>
              <a:custGeom>
                <a:avLst/>
                <a:gdLst/>
                <a:ahLst/>
                <a:cxnLst>
                  <a:cxn ang="0">
                    <a:pos x="25" y="0"/>
                  </a:cxn>
                  <a:cxn ang="0">
                    <a:pos x="0" y="25"/>
                  </a:cxn>
                  <a:cxn ang="0">
                    <a:pos x="0" y="700"/>
                  </a:cxn>
                  <a:cxn ang="0">
                    <a:pos x="0" y="700"/>
                  </a:cxn>
                  <a:cxn ang="0">
                    <a:pos x="5" y="735"/>
                  </a:cxn>
                  <a:cxn ang="0">
                    <a:pos x="15" y="750"/>
                  </a:cxn>
                  <a:cxn ang="0">
                    <a:pos x="25" y="770"/>
                  </a:cxn>
                  <a:cxn ang="0">
                    <a:pos x="40" y="785"/>
                  </a:cxn>
                  <a:cxn ang="0">
                    <a:pos x="55" y="795"/>
                  </a:cxn>
                  <a:cxn ang="0">
                    <a:pos x="80" y="800"/>
                  </a:cxn>
                  <a:cxn ang="0">
                    <a:pos x="105" y="805"/>
                  </a:cxn>
                  <a:cxn ang="0">
                    <a:pos x="1245" y="805"/>
                  </a:cxn>
                  <a:cxn ang="0">
                    <a:pos x="1245" y="805"/>
                  </a:cxn>
                  <a:cxn ang="0">
                    <a:pos x="1280" y="800"/>
                  </a:cxn>
                  <a:cxn ang="0">
                    <a:pos x="1295" y="790"/>
                  </a:cxn>
                  <a:cxn ang="0">
                    <a:pos x="1315" y="780"/>
                  </a:cxn>
                  <a:cxn ang="0">
                    <a:pos x="1330" y="765"/>
                  </a:cxn>
                  <a:cxn ang="0">
                    <a:pos x="1340" y="750"/>
                  </a:cxn>
                  <a:cxn ang="0">
                    <a:pos x="1345" y="725"/>
                  </a:cxn>
                  <a:cxn ang="0">
                    <a:pos x="1350" y="700"/>
                  </a:cxn>
                  <a:cxn ang="0">
                    <a:pos x="1350" y="85"/>
                  </a:cxn>
                  <a:cxn ang="0">
                    <a:pos x="1325" y="60"/>
                  </a:cxn>
                  <a:cxn ang="0">
                    <a:pos x="1260" y="40"/>
                  </a:cxn>
                  <a:cxn ang="0">
                    <a:pos x="1260" y="700"/>
                  </a:cxn>
                  <a:cxn ang="0">
                    <a:pos x="1260" y="700"/>
                  </a:cxn>
                  <a:cxn ang="0">
                    <a:pos x="1260" y="710"/>
                  </a:cxn>
                  <a:cxn ang="0">
                    <a:pos x="1255" y="715"/>
                  </a:cxn>
                  <a:cxn ang="0">
                    <a:pos x="1245" y="715"/>
                  </a:cxn>
                  <a:cxn ang="0">
                    <a:pos x="105" y="715"/>
                  </a:cxn>
                  <a:cxn ang="0">
                    <a:pos x="105" y="715"/>
                  </a:cxn>
                  <a:cxn ang="0">
                    <a:pos x="95" y="715"/>
                  </a:cxn>
                  <a:cxn ang="0">
                    <a:pos x="90" y="710"/>
                  </a:cxn>
                  <a:cxn ang="0">
                    <a:pos x="90" y="700"/>
                  </a:cxn>
                  <a:cxn ang="0">
                    <a:pos x="90" y="0"/>
                  </a:cxn>
                  <a:cxn ang="0">
                    <a:pos x="25" y="0"/>
                  </a:cxn>
                </a:cxnLst>
                <a:rect l="0" t="0" r="r" b="b"/>
                <a:pathLst>
                  <a:path w="1350" h="805">
                    <a:moveTo>
                      <a:pt x="25" y="0"/>
                    </a:moveTo>
                    <a:lnTo>
                      <a:pt x="0" y="25"/>
                    </a:lnTo>
                    <a:lnTo>
                      <a:pt x="0" y="700"/>
                    </a:lnTo>
                    <a:lnTo>
                      <a:pt x="5" y="735"/>
                    </a:lnTo>
                    <a:lnTo>
                      <a:pt x="15" y="750"/>
                    </a:lnTo>
                    <a:lnTo>
                      <a:pt x="25" y="770"/>
                    </a:lnTo>
                    <a:lnTo>
                      <a:pt x="40" y="785"/>
                    </a:lnTo>
                    <a:lnTo>
                      <a:pt x="55" y="795"/>
                    </a:lnTo>
                    <a:lnTo>
                      <a:pt x="80" y="800"/>
                    </a:lnTo>
                    <a:lnTo>
                      <a:pt x="105" y="805"/>
                    </a:lnTo>
                    <a:lnTo>
                      <a:pt x="1245" y="805"/>
                    </a:lnTo>
                    <a:lnTo>
                      <a:pt x="1280" y="800"/>
                    </a:lnTo>
                    <a:lnTo>
                      <a:pt x="1295" y="790"/>
                    </a:lnTo>
                    <a:lnTo>
                      <a:pt x="1315" y="780"/>
                    </a:lnTo>
                    <a:lnTo>
                      <a:pt x="1330" y="765"/>
                    </a:lnTo>
                    <a:lnTo>
                      <a:pt x="1340" y="750"/>
                    </a:lnTo>
                    <a:lnTo>
                      <a:pt x="1345" y="725"/>
                    </a:lnTo>
                    <a:lnTo>
                      <a:pt x="1350" y="700"/>
                    </a:lnTo>
                    <a:lnTo>
                      <a:pt x="1350" y="85"/>
                    </a:lnTo>
                    <a:lnTo>
                      <a:pt x="1325" y="60"/>
                    </a:lnTo>
                    <a:lnTo>
                      <a:pt x="1260" y="40"/>
                    </a:lnTo>
                    <a:lnTo>
                      <a:pt x="1260" y="700"/>
                    </a:lnTo>
                    <a:lnTo>
                      <a:pt x="1260" y="710"/>
                    </a:lnTo>
                    <a:lnTo>
                      <a:pt x="1255" y="715"/>
                    </a:lnTo>
                    <a:lnTo>
                      <a:pt x="1245" y="715"/>
                    </a:lnTo>
                    <a:lnTo>
                      <a:pt x="105" y="715"/>
                    </a:lnTo>
                    <a:lnTo>
                      <a:pt x="95" y="715"/>
                    </a:lnTo>
                    <a:lnTo>
                      <a:pt x="90" y="710"/>
                    </a:lnTo>
                    <a:lnTo>
                      <a:pt x="90" y="700"/>
                    </a:lnTo>
                    <a:lnTo>
                      <a:pt x="9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37" name="Freeform 289"/>
              <p:cNvSpPr>
                <a:spLocks/>
              </p:cNvSpPr>
              <p:nvPr/>
            </p:nvSpPr>
            <p:spPr bwMode="auto">
              <a:xfrm>
                <a:off x="8884" y="6210"/>
                <a:ext cx="1100" cy="2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5" y="5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5" y="15"/>
                  </a:cxn>
                  <a:cxn ang="0">
                    <a:pos x="10" y="20"/>
                  </a:cxn>
                  <a:cxn ang="0">
                    <a:pos x="1090" y="20"/>
                  </a:cxn>
                  <a:cxn ang="0">
                    <a:pos x="1090" y="20"/>
                  </a:cxn>
                  <a:cxn ang="0">
                    <a:pos x="1095" y="15"/>
                  </a:cxn>
                  <a:cxn ang="0">
                    <a:pos x="1100" y="10"/>
                  </a:cxn>
                  <a:cxn ang="0">
                    <a:pos x="1100" y="10"/>
                  </a:cxn>
                  <a:cxn ang="0">
                    <a:pos x="1095" y="5"/>
                  </a:cxn>
                  <a:cxn ang="0">
                    <a:pos x="1090" y="0"/>
                  </a:cxn>
                  <a:cxn ang="0">
                    <a:pos x="10" y="0"/>
                  </a:cxn>
                </a:cxnLst>
                <a:rect l="0" t="0" r="r" b="b"/>
                <a:pathLst>
                  <a:path w="1100" h="20">
                    <a:moveTo>
                      <a:pt x="10" y="0"/>
                    </a:moveTo>
                    <a:lnTo>
                      <a:pt x="10" y="0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5" y="15"/>
                    </a:lnTo>
                    <a:lnTo>
                      <a:pt x="10" y="20"/>
                    </a:lnTo>
                    <a:lnTo>
                      <a:pt x="1090" y="20"/>
                    </a:lnTo>
                    <a:lnTo>
                      <a:pt x="1095" y="15"/>
                    </a:lnTo>
                    <a:lnTo>
                      <a:pt x="1100" y="10"/>
                    </a:lnTo>
                    <a:lnTo>
                      <a:pt x="1095" y="5"/>
                    </a:lnTo>
                    <a:lnTo>
                      <a:pt x="109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36" name="Freeform 288"/>
              <p:cNvSpPr>
                <a:spLocks/>
              </p:cNvSpPr>
              <p:nvPr/>
            </p:nvSpPr>
            <p:spPr bwMode="auto">
              <a:xfrm>
                <a:off x="8639" y="5275"/>
                <a:ext cx="1590" cy="90"/>
              </a:xfrm>
              <a:custGeom>
                <a:avLst/>
                <a:gdLst/>
                <a:ahLst/>
                <a:cxnLst>
                  <a:cxn ang="0">
                    <a:pos x="1590" y="30"/>
                  </a:cxn>
                  <a:cxn ang="0">
                    <a:pos x="1590" y="30"/>
                  </a:cxn>
                  <a:cxn ang="0">
                    <a:pos x="1570" y="15"/>
                  </a:cxn>
                  <a:cxn ang="0">
                    <a:pos x="1555" y="5"/>
                  </a:cxn>
                  <a:cxn ang="0">
                    <a:pos x="1535" y="0"/>
                  </a:cxn>
                  <a:cxn ang="0">
                    <a:pos x="1515" y="0"/>
                  </a:cxn>
                  <a:cxn ang="0">
                    <a:pos x="75" y="0"/>
                  </a:cxn>
                  <a:cxn ang="0">
                    <a:pos x="75" y="0"/>
                  </a:cxn>
                  <a:cxn ang="0">
                    <a:pos x="50" y="0"/>
                  </a:cxn>
                  <a:cxn ang="0">
                    <a:pos x="30" y="10"/>
                  </a:cxn>
                  <a:cxn ang="0">
                    <a:pos x="15" y="20"/>
                  </a:cxn>
                  <a:cxn ang="0">
                    <a:pos x="0" y="30"/>
                  </a:cxn>
                  <a:cxn ang="0">
                    <a:pos x="75" y="90"/>
                  </a:cxn>
                  <a:cxn ang="0">
                    <a:pos x="1515" y="90"/>
                  </a:cxn>
                  <a:cxn ang="0">
                    <a:pos x="1590" y="30"/>
                  </a:cxn>
                </a:cxnLst>
                <a:rect l="0" t="0" r="r" b="b"/>
                <a:pathLst>
                  <a:path w="1590" h="90">
                    <a:moveTo>
                      <a:pt x="1590" y="30"/>
                    </a:moveTo>
                    <a:lnTo>
                      <a:pt x="1590" y="30"/>
                    </a:lnTo>
                    <a:lnTo>
                      <a:pt x="1570" y="15"/>
                    </a:lnTo>
                    <a:lnTo>
                      <a:pt x="1555" y="5"/>
                    </a:lnTo>
                    <a:lnTo>
                      <a:pt x="1535" y="0"/>
                    </a:lnTo>
                    <a:lnTo>
                      <a:pt x="1515" y="0"/>
                    </a:lnTo>
                    <a:lnTo>
                      <a:pt x="75" y="0"/>
                    </a:lnTo>
                    <a:lnTo>
                      <a:pt x="50" y="0"/>
                    </a:lnTo>
                    <a:lnTo>
                      <a:pt x="30" y="10"/>
                    </a:lnTo>
                    <a:lnTo>
                      <a:pt x="15" y="20"/>
                    </a:lnTo>
                    <a:lnTo>
                      <a:pt x="0" y="30"/>
                    </a:lnTo>
                    <a:lnTo>
                      <a:pt x="75" y="90"/>
                    </a:lnTo>
                    <a:lnTo>
                      <a:pt x="1515" y="90"/>
                    </a:lnTo>
                    <a:lnTo>
                      <a:pt x="1590" y="3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35" name="Freeform 287"/>
              <p:cNvSpPr>
                <a:spLocks/>
              </p:cNvSpPr>
              <p:nvPr/>
            </p:nvSpPr>
            <p:spPr bwMode="auto">
              <a:xfrm>
                <a:off x="8654" y="5320"/>
                <a:ext cx="1560" cy="1060"/>
              </a:xfrm>
              <a:custGeom>
                <a:avLst/>
                <a:gdLst/>
                <a:ahLst/>
                <a:cxnLst>
                  <a:cxn ang="0">
                    <a:pos x="1560" y="1060"/>
                  </a:cxn>
                  <a:cxn ang="0">
                    <a:pos x="1560" y="60"/>
                  </a:cxn>
                  <a:cxn ang="0">
                    <a:pos x="1560" y="60"/>
                  </a:cxn>
                  <a:cxn ang="0">
                    <a:pos x="1555" y="40"/>
                  </a:cxn>
                  <a:cxn ang="0">
                    <a:pos x="1550" y="25"/>
                  </a:cxn>
                  <a:cxn ang="0">
                    <a:pos x="1540" y="15"/>
                  </a:cxn>
                  <a:cxn ang="0">
                    <a:pos x="1530" y="5"/>
                  </a:cxn>
                  <a:cxn ang="0">
                    <a:pos x="1510" y="0"/>
                  </a:cxn>
                  <a:cxn ang="0">
                    <a:pos x="1500" y="0"/>
                  </a:cxn>
                  <a:cxn ang="0">
                    <a:pos x="60" y="0"/>
                  </a:cxn>
                  <a:cxn ang="0">
                    <a:pos x="60" y="0"/>
                  </a:cxn>
                  <a:cxn ang="0">
                    <a:pos x="40" y="5"/>
                  </a:cxn>
                  <a:cxn ang="0">
                    <a:pos x="25" y="10"/>
                  </a:cxn>
                  <a:cxn ang="0">
                    <a:pos x="15" y="20"/>
                  </a:cxn>
                  <a:cxn ang="0">
                    <a:pos x="10" y="30"/>
                  </a:cxn>
                  <a:cxn ang="0">
                    <a:pos x="0" y="50"/>
                  </a:cxn>
                  <a:cxn ang="0">
                    <a:pos x="0" y="60"/>
                  </a:cxn>
                  <a:cxn ang="0">
                    <a:pos x="0" y="1060"/>
                  </a:cxn>
                  <a:cxn ang="0">
                    <a:pos x="1560" y="1060"/>
                  </a:cxn>
                </a:cxnLst>
                <a:rect l="0" t="0" r="r" b="b"/>
                <a:pathLst>
                  <a:path w="1560" h="1060">
                    <a:moveTo>
                      <a:pt x="1560" y="1060"/>
                    </a:moveTo>
                    <a:lnTo>
                      <a:pt x="1560" y="60"/>
                    </a:lnTo>
                    <a:lnTo>
                      <a:pt x="1555" y="40"/>
                    </a:lnTo>
                    <a:lnTo>
                      <a:pt x="1550" y="25"/>
                    </a:lnTo>
                    <a:lnTo>
                      <a:pt x="1540" y="15"/>
                    </a:lnTo>
                    <a:lnTo>
                      <a:pt x="1530" y="5"/>
                    </a:lnTo>
                    <a:lnTo>
                      <a:pt x="1510" y="0"/>
                    </a:lnTo>
                    <a:lnTo>
                      <a:pt x="1500" y="0"/>
                    </a:lnTo>
                    <a:lnTo>
                      <a:pt x="60" y="0"/>
                    </a:lnTo>
                    <a:lnTo>
                      <a:pt x="40" y="5"/>
                    </a:lnTo>
                    <a:lnTo>
                      <a:pt x="25" y="10"/>
                    </a:lnTo>
                    <a:lnTo>
                      <a:pt x="15" y="20"/>
                    </a:lnTo>
                    <a:lnTo>
                      <a:pt x="10" y="30"/>
                    </a:lnTo>
                    <a:lnTo>
                      <a:pt x="0" y="50"/>
                    </a:lnTo>
                    <a:lnTo>
                      <a:pt x="0" y="60"/>
                    </a:lnTo>
                    <a:lnTo>
                      <a:pt x="0" y="1060"/>
                    </a:lnTo>
                    <a:lnTo>
                      <a:pt x="1560" y="106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34" name="Freeform 286"/>
              <p:cNvSpPr>
                <a:spLocks/>
              </p:cNvSpPr>
              <p:nvPr/>
            </p:nvSpPr>
            <p:spPr bwMode="auto">
              <a:xfrm>
                <a:off x="8654" y="5320"/>
                <a:ext cx="1560" cy="1060"/>
              </a:xfrm>
              <a:custGeom>
                <a:avLst/>
                <a:gdLst/>
                <a:ahLst/>
                <a:cxnLst>
                  <a:cxn ang="0">
                    <a:pos x="1560" y="1060"/>
                  </a:cxn>
                  <a:cxn ang="0">
                    <a:pos x="1560" y="60"/>
                  </a:cxn>
                  <a:cxn ang="0">
                    <a:pos x="1560" y="60"/>
                  </a:cxn>
                  <a:cxn ang="0">
                    <a:pos x="1555" y="40"/>
                  </a:cxn>
                  <a:cxn ang="0">
                    <a:pos x="1550" y="25"/>
                  </a:cxn>
                  <a:cxn ang="0">
                    <a:pos x="1540" y="15"/>
                  </a:cxn>
                  <a:cxn ang="0">
                    <a:pos x="1530" y="5"/>
                  </a:cxn>
                  <a:cxn ang="0">
                    <a:pos x="1510" y="0"/>
                  </a:cxn>
                  <a:cxn ang="0">
                    <a:pos x="1500" y="0"/>
                  </a:cxn>
                  <a:cxn ang="0">
                    <a:pos x="60" y="0"/>
                  </a:cxn>
                  <a:cxn ang="0">
                    <a:pos x="60" y="0"/>
                  </a:cxn>
                  <a:cxn ang="0">
                    <a:pos x="40" y="5"/>
                  </a:cxn>
                  <a:cxn ang="0">
                    <a:pos x="25" y="10"/>
                  </a:cxn>
                  <a:cxn ang="0">
                    <a:pos x="15" y="20"/>
                  </a:cxn>
                  <a:cxn ang="0">
                    <a:pos x="10" y="30"/>
                  </a:cxn>
                  <a:cxn ang="0">
                    <a:pos x="0" y="50"/>
                  </a:cxn>
                  <a:cxn ang="0">
                    <a:pos x="0" y="60"/>
                  </a:cxn>
                  <a:cxn ang="0">
                    <a:pos x="0" y="1060"/>
                  </a:cxn>
                </a:cxnLst>
                <a:rect l="0" t="0" r="r" b="b"/>
                <a:pathLst>
                  <a:path w="1560" h="1060">
                    <a:moveTo>
                      <a:pt x="1560" y="1060"/>
                    </a:moveTo>
                    <a:lnTo>
                      <a:pt x="1560" y="60"/>
                    </a:lnTo>
                    <a:lnTo>
                      <a:pt x="1555" y="40"/>
                    </a:lnTo>
                    <a:lnTo>
                      <a:pt x="1550" y="25"/>
                    </a:lnTo>
                    <a:lnTo>
                      <a:pt x="1540" y="15"/>
                    </a:lnTo>
                    <a:lnTo>
                      <a:pt x="1530" y="5"/>
                    </a:lnTo>
                    <a:lnTo>
                      <a:pt x="1510" y="0"/>
                    </a:lnTo>
                    <a:lnTo>
                      <a:pt x="1500" y="0"/>
                    </a:lnTo>
                    <a:lnTo>
                      <a:pt x="60" y="0"/>
                    </a:lnTo>
                    <a:lnTo>
                      <a:pt x="40" y="5"/>
                    </a:lnTo>
                    <a:lnTo>
                      <a:pt x="25" y="10"/>
                    </a:lnTo>
                    <a:lnTo>
                      <a:pt x="15" y="20"/>
                    </a:lnTo>
                    <a:lnTo>
                      <a:pt x="10" y="30"/>
                    </a:lnTo>
                    <a:lnTo>
                      <a:pt x="0" y="50"/>
                    </a:lnTo>
                    <a:lnTo>
                      <a:pt x="0" y="60"/>
                    </a:lnTo>
                    <a:lnTo>
                      <a:pt x="0" y="106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33" name="Freeform 285"/>
              <p:cNvSpPr>
                <a:spLocks/>
              </p:cNvSpPr>
              <p:nvPr/>
            </p:nvSpPr>
            <p:spPr bwMode="auto">
              <a:xfrm>
                <a:off x="8734" y="5400"/>
                <a:ext cx="1400" cy="980"/>
              </a:xfrm>
              <a:custGeom>
                <a:avLst/>
                <a:gdLst/>
                <a:ahLst/>
                <a:cxnLst>
                  <a:cxn ang="0">
                    <a:pos x="1400" y="980"/>
                  </a:cxn>
                  <a:cxn ang="0">
                    <a:pos x="1400" y="60"/>
                  </a:cxn>
                  <a:cxn ang="0">
                    <a:pos x="1400" y="60"/>
                  </a:cxn>
                  <a:cxn ang="0">
                    <a:pos x="1395" y="40"/>
                  </a:cxn>
                  <a:cxn ang="0">
                    <a:pos x="1390" y="25"/>
                  </a:cxn>
                  <a:cxn ang="0">
                    <a:pos x="1380" y="15"/>
                  </a:cxn>
                  <a:cxn ang="0">
                    <a:pos x="1370" y="5"/>
                  </a:cxn>
                  <a:cxn ang="0">
                    <a:pos x="1350" y="0"/>
                  </a:cxn>
                  <a:cxn ang="0">
                    <a:pos x="1340" y="0"/>
                  </a:cxn>
                  <a:cxn ang="0">
                    <a:pos x="60" y="0"/>
                  </a:cxn>
                  <a:cxn ang="0">
                    <a:pos x="60" y="0"/>
                  </a:cxn>
                  <a:cxn ang="0">
                    <a:pos x="40" y="5"/>
                  </a:cxn>
                  <a:cxn ang="0">
                    <a:pos x="25" y="10"/>
                  </a:cxn>
                  <a:cxn ang="0">
                    <a:pos x="15" y="20"/>
                  </a:cxn>
                  <a:cxn ang="0">
                    <a:pos x="10" y="30"/>
                  </a:cxn>
                  <a:cxn ang="0">
                    <a:pos x="0" y="50"/>
                  </a:cxn>
                  <a:cxn ang="0">
                    <a:pos x="0" y="60"/>
                  </a:cxn>
                  <a:cxn ang="0">
                    <a:pos x="0" y="980"/>
                  </a:cxn>
                  <a:cxn ang="0">
                    <a:pos x="1400" y="980"/>
                  </a:cxn>
                </a:cxnLst>
                <a:rect l="0" t="0" r="r" b="b"/>
                <a:pathLst>
                  <a:path w="1400" h="980">
                    <a:moveTo>
                      <a:pt x="1400" y="980"/>
                    </a:moveTo>
                    <a:lnTo>
                      <a:pt x="1400" y="60"/>
                    </a:lnTo>
                    <a:lnTo>
                      <a:pt x="1395" y="40"/>
                    </a:lnTo>
                    <a:lnTo>
                      <a:pt x="1390" y="25"/>
                    </a:lnTo>
                    <a:lnTo>
                      <a:pt x="1380" y="15"/>
                    </a:lnTo>
                    <a:lnTo>
                      <a:pt x="1370" y="5"/>
                    </a:lnTo>
                    <a:lnTo>
                      <a:pt x="1350" y="0"/>
                    </a:lnTo>
                    <a:lnTo>
                      <a:pt x="1340" y="0"/>
                    </a:lnTo>
                    <a:lnTo>
                      <a:pt x="60" y="0"/>
                    </a:lnTo>
                    <a:lnTo>
                      <a:pt x="40" y="5"/>
                    </a:lnTo>
                    <a:lnTo>
                      <a:pt x="25" y="10"/>
                    </a:lnTo>
                    <a:lnTo>
                      <a:pt x="15" y="20"/>
                    </a:lnTo>
                    <a:lnTo>
                      <a:pt x="10" y="30"/>
                    </a:lnTo>
                    <a:lnTo>
                      <a:pt x="0" y="50"/>
                    </a:lnTo>
                    <a:lnTo>
                      <a:pt x="0" y="60"/>
                    </a:lnTo>
                    <a:lnTo>
                      <a:pt x="0" y="980"/>
                    </a:lnTo>
                    <a:lnTo>
                      <a:pt x="1400" y="98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32" name="Freeform 284"/>
              <p:cNvSpPr>
                <a:spLocks/>
              </p:cNvSpPr>
              <p:nvPr/>
            </p:nvSpPr>
            <p:spPr bwMode="auto">
              <a:xfrm>
                <a:off x="8734" y="5570"/>
                <a:ext cx="1400" cy="810"/>
              </a:xfrm>
              <a:custGeom>
                <a:avLst/>
                <a:gdLst/>
                <a:ahLst/>
                <a:cxnLst>
                  <a:cxn ang="0">
                    <a:pos x="1400" y="590"/>
                  </a:cxn>
                  <a:cxn ang="0">
                    <a:pos x="1400" y="810"/>
                  </a:cxn>
                  <a:cxn ang="0">
                    <a:pos x="0" y="81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35" y="5"/>
                  </a:cxn>
                  <a:cxn ang="0">
                    <a:pos x="70" y="15"/>
                  </a:cxn>
                  <a:cxn ang="0">
                    <a:pos x="140" y="45"/>
                  </a:cxn>
                  <a:cxn ang="0">
                    <a:pos x="205" y="85"/>
                  </a:cxn>
                  <a:cxn ang="0">
                    <a:pos x="270" y="130"/>
                  </a:cxn>
                  <a:cxn ang="0">
                    <a:pos x="405" y="235"/>
                  </a:cxn>
                  <a:cxn ang="0">
                    <a:pos x="545" y="345"/>
                  </a:cxn>
                  <a:cxn ang="0">
                    <a:pos x="625" y="400"/>
                  </a:cxn>
                  <a:cxn ang="0">
                    <a:pos x="710" y="455"/>
                  </a:cxn>
                  <a:cxn ang="0">
                    <a:pos x="800" y="500"/>
                  </a:cxn>
                  <a:cxn ang="0">
                    <a:pos x="900" y="540"/>
                  </a:cxn>
                  <a:cxn ang="0">
                    <a:pos x="950" y="555"/>
                  </a:cxn>
                  <a:cxn ang="0">
                    <a:pos x="1005" y="570"/>
                  </a:cxn>
                  <a:cxn ang="0">
                    <a:pos x="1065" y="580"/>
                  </a:cxn>
                  <a:cxn ang="0">
                    <a:pos x="1125" y="590"/>
                  </a:cxn>
                  <a:cxn ang="0">
                    <a:pos x="1190" y="595"/>
                  </a:cxn>
                  <a:cxn ang="0">
                    <a:pos x="1255" y="595"/>
                  </a:cxn>
                  <a:cxn ang="0">
                    <a:pos x="1325" y="595"/>
                  </a:cxn>
                  <a:cxn ang="0">
                    <a:pos x="1400" y="590"/>
                  </a:cxn>
                  <a:cxn ang="0">
                    <a:pos x="1400" y="590"/>
                  </a:cxn>
                </a:cxnLst>
                <a:rect l="0" t="0" r="r" b="b"/>
                <a:pathLst>
                  <a:path w="1400" h="810">
                    <a:moveTo>
                      <a:pt x="1400" y="590"/>
                    </a:moveTo>
                    <a:lnTo>
                      <a:pt x="1400" y="810"/>
                    </a:lnTo>
                    <a:lnTo>
                      <a:pt x="0" y="810"/>
                    </a:lnTo>
                    <a:lnTo>
                      <a:pt x="0" y="0"/>
                    </a:lnTo>
                    <a:lnTo>
                      <a:pt x="35" y="5"/>
                    </a:lnTo>
                    <a:lnTo>
                      <a:pt x="70" y="15"/>
                    </a:lnTo>
                    <a:lnTo>
                      <a:pt x="140" y="45"/>
                    </a:lnTo>
                    <a:lnTo>
                      <a:pt x="205" y="85"/>
                    </a:lnTo>
                    <a:lnTo>
                      <a:pt x="270" y="130"/>
                    </a:lnTo>
                    <a:lnTo>
                      <a:pt x="405" y="235"/>
                    </a:lnTo>
                    <a:lnTo>
                      <a:pt x="545" y="345"/>
                    </a:lnTo>
                    <a:lnTo>
                      <a:pt x="625" y="400"/>
                    </a:lnTo>
                    <a:lnTo>
                      <a:pt x="710" y="455"/>
                    </a:lnTo>
                    <a:lnTo>
                      <a:pt x="800" y="500"/>
                    </a:lnTo>
                    <a:lnTo>
                      <a:pt x="900" y="540"/>
                    </a:lnTo>
                    <a:lnTo>
                      <a:pt x="950" y="555"/>
                    </a:lnTo>
                    <a:lnTo>
                      <a:pt x="1005" y="570"/>
                    </a:lnTo>
                    <a:lnTo>
                      <a:pt x="1065" y="580"/>
                    </a:lnTo>
                    <a:lnTo>
                      <a:pt x="1125" y="590"/>
                    </a:lnTo>
                    <a:lnTo>
                      <a:pt x="1190" y="595"/>
                    </a:lnTo>
                    <a:lnTo>
                      <a:pt x="1255" y="595"/>
                    </a:lnTo>
                    <a:lnTo>
                      <a:pt x="1325" y="595"/>
                    </a:lnTo>
                    <a:lnTo>
                      <a:pt x="1400" y="590"/>
                    </a:lnTo>
                    <a:close/>
                  </a:path>
                </a:pathLst>
              </a:custGeom>
              <a:solidFill>
                <a:srgbClr val="E6E6E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31" name="Freeform 283"/>
              <p:cNvSpPr>
                <a:spLocks/>
              </p:cNvSpPr>
              <p:nvPr/>
            </p:nvSpPr>
            <p:spPr bwMode="auto">
              <a:xfrm>
                <a:off x="8884" y="5730"/>
                <a:ext cx="1100" cy="2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5" y="5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5" y="15"/>
                  </a:cxn>
                  <a:cxn ang="0">
                    <a:pos x="10" y="20"/>
                  </a:cxn>
                  <a:cxn ang="0">
                    <a:pos x="1090" y="20"/>
                  </a:cxn>
                  <a:cxn ang="0">
                    <a:pos x="1090" y="20"/>
                  </a:cxn>
                  <a:cxn ang="0">
                    <a:pos x="1095" y="15"/>
                  </a:cxn>
                  <a:cxn ang="0">
                    <a:pos x="1100" y="10"/>
                  </a:cxn>
                  <a:cxn ang="0">
                    <a:pos x="1100" y="10"/>
                  </a:cxn>
                  <a:cxn ang="0">
                    <a:pos x="1095" y="5"/>
                  </a:cxn>
                  <a:cxn ang="0">
                    <a:pos x="1090" y="0"/>
                  </a:cxn>
                  <a:cxn ang="0">
                    <a:pos x="10" y="0"/>
                  </a:cxn>
                </a:cxnLst>
                <a:rect l="0" t="0" r="r" b="b"/>
                <a:pathLst>
                  <a:path w="1100" h="20">
                    <a:moveTo>
                      <a:pt x="10" y="0"/>
                    </a:moveTo>
                    <a:lnTo>
                      <a:pt x="10" y="0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5" y="15"/>
                    </a:lnTo>
                    <a:lnTo>
                      <a:pt x="10" y="20"/>
                    </a:lnTo>
                    <a:lnTo>
                      <a:pt x="1090" y="20"/>
                    </a:lnTo>
                    <a:lnTo>
                      <a:pt x="1095" y="15"/>
                    </a:lnTo>
                    <a:lnTo>
                      <a:pt x="1100" y="10"/>
                    </a:lnTo>
                    <a:lnTo>
                      <a:pt x="1095" y="5"/>
                    </a:lnTo>
                    <a:lnTo>
                      <a:pt x="109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9E9E9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30" name="Freeform 282"/>
              <p:cNvSpPr>
                <a:spLocks/>
              </p:cNvSpPr>
              <p:nvPr/>
            </p:nvSpPr>
            <p:spPr bwMode="auto">
              <a:xfrm>
                <a:off x="8884" y="5850"/>
                <a:ext cx="1100" cy="2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5" y="5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5" y="15"/>
                  </a:cxn>
                  <a:cxn ang="0">
                    <a:pos x="10" y="20"/>
                  </a:cxn>
                  <a:cxn ang="0">
                    <a:pos x="1090" y="20"/>
                  </a:cxn>
                  <a:cxn ang="0">
                    <a:pos x="1090" y="20"/>
                  </a:cxn>
                  <a:cxn ang="0">
                    <a:pos x="1095" y="15"/>
                  </a:cxn>
                  <a:cxn ang="0">
                    <a:pos x="1100" y="10"/>
                  </a:cxn>
                  <a:cxn ang="0">
                    <a:pos x="1100" y="10"/>
                  </a:cxn>
                  <a:cxn ang="0">
                    <a:pos x="1095" y="5"/>
                  </a:cxn>
                  <a:cxn ang="0">
                    <a:pos x="1090" y="0"/>
                  </a:cxn>
                  <a:cxn ang="0">
                    <a:pos x="10" y="0"/>
                  </a:cxn>
                </a:cxnLst>
                <a:rect l="0" t="0" r="r" b="b"/>
                <a:pathLst>
                  <a:path w="1100" h="20">
                    <a:moveTo>
                      <a:pt x="10" y="0"/>
                    </a:moveTo>
                    <a:lnTo>
                      <a:pt x="10" y="0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5" y="15"/>
                    </a:lnTo>
                    <a:lnTo>
                      <a:pt x="10" y="20"/>
                    </a:lnTo>
                    <a:lnTo>
                      <a:pt x="1090" y="20"/>
                    </a:lnTo>
                    <a:lnTo>
                      <a:pt x="1095" y="15"/>
                    </a:lnTo>
                    <a:lnTo>
                      <a:pt x="1100" y="10"/>
                    </a:lnTo>
                    <a:lnTo>
                      <a:pt x="1095" y="5"/>
                    </a:lnTo>
                    <a:lnTo>
                      <a:pt x="109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9E9E9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29" name="Freeform 281"/>
              <p:cNvSpPr>
                <a:spLocks/>
              </p:cNvSpPr>
              <p:nvPr/>
            </p:nvSpPr>
            <p:spPr bwMode="auto">
              <a:xfrm>
                <a:off x="8884" y="5970"/>
                <a:ext cx="1100" cy="2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5" y="5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5" y="15"/>
                  </a:cxn>
                  <a:cxn ang="0">
                    <a:pos x="10" y="20"/>
                  </a:cxn>
                  <a:cxn ang="0">
                    <a:pos x="1090" y="20"/>
                  </a:cxn>
                  <a:cxn ang="0">
                    <a:pos x="1090" y="20"/>
                  </a:cxn>
                  <a:cxn ang="0">
                    <a:pos x="1095" y="15"/>
                  </a:cxn>
                  <a:cxn ang="0">
                    <a:pos x="1100" y="10"/>
                  </a:cxn>
                  <a:cxn ang="0">
                    <a:pos x="1100" y="10"/>
                  </a:cxn>
                  <a:cxn ang="0">
                    <a:pos x="1095" y="5"/>
                  </a:cxn>
                  <a:cxn ang="0">
                    <a:pos x="1090" y="0"/>
                  </a:cxn>
                  <a:cxn ang="0">
                    <a:pos x="10" y="0"/>
                  </a:cxn>
                </a:cxnLst>
                <a:rect l="0" t="0" r="r" b="b"/>
                <a:pathLst>
                  <a:path w="1100" h="20">
                    <a:moveTo>
                      <a:pt x="10" y="0"/>
                    </a:moveTo>
                    <a:lnTo>
                      <a:pt x="10" y="0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5" y="15"/>
                    </a:lnTo>
                    <a:lnTo>
                      <a:pt x="10" y="20"/>
                    </a:lnTo>
                    <a:lnTo>
                      <a:pt x="1090" y="20"/>
                    </a:lnTo>
                    <a:lnTo>
                      <a:pt x="1095" y="15"/>
                    </a:lnTo>
                    <a:lnTo>
                      <a:pt x="1100" y="10"/>
                    </a:lnTo>
                    <a:lnTo>
                      <a:pt x="1095" y="5"/>
                    </a:lnTo>
                    <a:lnTo>
                      <a:pt x="109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9E9E9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28" name="Freeform 280"/>
              <p:cNvSpPr>
                <a:spLocks/>
              </p:cNvSpPr>
              <p:nvPr/>
            </p:nvSpPr>
            <p:spPr bwMode="auto">
              <a:xfrm>
                <a:off x="8884" y="6090"/>
                <a:ext cx="1100" cy="2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5" y="5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5" y="15"/>
                  </a:cxn>
                  <a:cxn ang="0">
                    <a:pos x="10" y="20"/>
                  </a:cxn>
                  <a:cxn ang="0">
                    <a:pos x="1090" y="20"/>
                  </a:cxn>
                  <a:cxn ang="0">
                    <a:pos x="1090" y="20"/>
                  </a:cxn>
                  <a:cxn ang="0">
                    <a:pos x="1095" y="15"/>
                  </a:cxn>
                  <a:cxn ang="0">
                    <a:pos x="1100" y="10"/>
                  </a:cxn>
                  <a:cxn ang="0">
                    <a:pos x="1100" y="10"/>
                  </a:cxn>
                  <a:cxn ang="0">
                    <a:pos x="1095" y="5"/>
                  </a:cxn>
                  <a:cxn ang="0">
                    <a:pos x="1090" y="0"/>
                  </a:cxn>
                  <a:cxn ang="0">
                    <a:pos x="10" y="0"/>
                  </a:cxn>
                </a:cxnLst>
                <a:rect l="0" t="0" r="r" b="b"/>
                <a:pathLst>
                  <a:path w="1100" h="20">
                    <a:moveTo>
                      <a:pt x="10" y="0"/>
                    </a:moveTo>
                    <a:lnTo>
                      <a:pt x="10" y="0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5" y="15"/>
                    </a:lnTo>
                    <a:lnTo>
                      <a:pt x="10" y="20"/>
                    </a:lnTo>
                    <a:lnTo>
                      <a:pt x="1090" y="20"/>
                    </a:lnTo>
                    <a:lnTo>
                      <a:pt x="1095" y="15"/>
                    </a:lnTo>
                    <a:lnTo>
                      <a:pt x="1100" y="10"/>
                    </a:lnTo>
                    <a:lnTo>
                      <a:pt x="1095" y="5"/>
                    </a:lnTo>
                    <a:lnTo>
                      <a:pt x="109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9E9E9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27" name="Freeform 279"/>
              <p:cNvSpPr>
                <a:spLocks/>
              </p:cNvSpPr>
              <p:nvPr/>
            </p:nvSpPr>
            <p:spPr bwMode="auto">
              <a:xfrm>
                <a:off x="8639" y="5035"/>
                <a:ext cx="1290" cy="90"/>
              </a:xfrm>
              <a:custGeom>
                <a:avLst/>
                <a:gdLst/>
                <a:ahLst/>
                <a:cxnLst>
                  <a:cxn ang="0">
                    <a:pos x="1290" y="60"/>
                  </a:cxn>
                  <a:cxn ang="0">
                    <a:pos x="1290" y="60"/>
                  </a:cxn>
                  <a:cxn ang="0">
                    <a:pos x="1275" y="75"/>
                  </a:cxn>
                  <a:cxn ang="0">
                    <a:pos x="1255" y="85"/>
                  </a:cxn>
                  <a:cxn ang="0">
                    <a:pos x="1235" y="90"/>
                  </a:cxn>
                  <a:cxn ang="0">
                    <a:pos x="1215" y="90"/>
                  </a:cxn>
                  <a:cxn ang="0">
                    <a:pos x="75" y="90"/>
                  </a:cxn>
                  <a:cxn ang="0">
                    <a:pos x="75" y="90"/>
                  </a:cxn>
                  <a:cxn ang="0">
                    <a:pos x="50" y="90"/>
                  </a:cxn>
                  <a:cxn ang="0">
                    <a:pos x="30" y="80"/>
                  </a:cxn>
                  <a:cxn ang="0">
                    <a:pos x="10" y="70"/>
                  </a:cxn>
                  <a:cxn ang="0">
                    <a:pos x="0" y="60"/>
                  </a:cxn>
                  <a:cxn ang="0">
                    <a:pos x="75" y="0"/>
                  </a:cxn>
                  <a:cxn ang="0">
                    <a:pos x="1215" y="0"/>
                  </a:cxn>
                  <a:cxn ang="0">
                    <a:pos x="1290" y="60"/>
                  </a:cxn>
                </a:cxnLst>
                <a:rect l="0" t="0" r="r" b="b"/>
                <a:pathLst>
                  <a:path w="1290" h="90">
                    <a:moveTo>
                      <a:pt x="1290" y="60"/>
                    </a:moveTo>
                    <a:lnTo>
                      <a:pt x="1290" y="60"/>
                    </a:lnTo>
                    <a:lnTo>
                      <a:pt x="1275" y="75"/>
                    </a:lnTo>
                    <a:lnTo>
                      <a:pt x="1255" y="85"/>
                    </a:lnTo>
                    <a:lnTo>
                      <a:pt x="1235" y="90"/>
                    </a:lnTo>
                    <a:lnTo>
                      <a:pt x="1215" y="90"/>
                    </a:lnTo>
                    <a:lnTo>
                      <a:pt x="75" y="90"/>
                    </a:lnTo>
                    <a:lnTo>
                      <a:pt x="50" y="90"/>
                    </a:lnTo>
                    <a:lnTo>
                      <a:pt x="30" y="80"/>
                    </a:lnTo>
                    <a:lnTo>
                      <a:pt x="10" y="70"/>
                    </a:lnTo>
                    <a:lnTo>
                      <a:pt x="0" y="60"/>
                    </a:lnTo>
                    <a:lnTo>
                      <a:pt x="75" y="0"/>
                    </a:lnTo>
                    <a:lnTo>
                      <a:pt x="1215" y="0"/>
                    </a:lnTo>
                    <a:lnTo>
                      <a:pt x="1290" y="6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26" name="Freeform 278"/>
              <p:cNvSpPr>
                <a:spLocks/>
              </p:cNvSpPr>
              <p:nvPr/>
            </p:nvSpPr>
            <p:spPr bwMode="auto">
              <a:xfrm>
                <a:off x="8654" y="4320"/>
                <a:ext cx="1260" cy="76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00"/>
                  </a:cxn>
                  <a:cxn ang="0">
                    <a:pos x="0" y="700"/>
                  </a:cxn>
                  <a:cxn ang="0">
                    <a:pos x="0" y="710"/>
                  </a:cxn>
                  <a:cxn ang="0">
                    <a:pos x="10" y="730"/>
                  </a:cxn>
                  <a:cxn ang="0">
                    <a:pos x="15" y="740"/>
                  </a:cxn>
                  <a:cxn ang="0">
                    <a:pos x="25" y="750"/>
                  </a:cxn>
                  <a:cxn ang="0">
                    <a:pos x="40" y="755"/>
                  </a:cxn>
                  <a:cxn ang="0">
                    <a:pos x="60" y="760"/>
                  </a:cxn>
                  <a:cxn ang="0">
                    <a:pos x="1200" y="760"/>
                  </a:cxn>
                  <a:cxn ang="0">
                    <a:pos x="1200" y="760"/>
                  </a:cxn>
                  <a:cxn ang="0">
                    <a:pos x="1210" y="760"/>
                  </a:cxn>
                  <a:cxn ang="0">
                    <a:pos x="1230" y="750"/>
                  </a:cxn>
                  <a:cxn ang="0">
                    <a:pos x="1240" y="745"/>
                  </a:cxn>
                  <a:cxn ang="0">
                    <a:pos x="1250" y="735"/>
                  </a:cxn>
                  <a:cxn ang="0">
                    <a:pos x="1255" y="720"/>
                  </a:cxn>
                  <a:cxn ang="0">
                    <a:pos x="1260" y="700"/>
                  </a:cxn>
                  <a:cxn ang="0">
                    <a:pos x="1260" y="40"/>
                  </a:cxn>
                  <a:cxn ang="0">
                    <a:pos x="0" y="0"/>
                  </a:cxn>
                </a:cxnLst>
                <a:rect l="0" t="0" r="r" b="b"/>
                <a:pathLst>
                  <a:path w="1260" h="760">
                    <a:moveTo>
                      <a:pt x="0" y="0"/>
                    </a:moveTo>
                    <a:lnTo>
                      <a:pt x="0" y="700"/>
                    </a:lnTo>
                    <a:lnTo>
                      <a:pt x="0" y="710"/>
                    </a:lnTo>
                    <a:lnTo>
                      <a:pt x="10" y="730"/>
                    </a:lnTo>
                    <a:lnTo>
                      <a:pt x="15" y="740"/>
                    </a:lnTo>
                    <a:lnTo>
                      <a:pt x="25" y="750"/>
                    </a:lnTo>
                    <a:lnTo>
                      <a:pt x="40" y="755"/>
                    </a:lnTo>
                    <a:lnTo>
                      <a:pt x="60" y="760"/>
                    </a:lnTo>
                    <a:lnTo>
                      <a:pt x="1200" y="760"/>
                    </a:lnTo>
                    <a:lnTo>
                      <a:pt x="1210" y="760"/>
                    </a:lnTo>
                    <a:lnTo>
                      <a:pt x="1230" y="750"/>
                    </a:lnTo>
                    <a:lnTo>
                      <a:pt x="1240" y="745"/>
                    </a:lnTo>
                    <a:lnTo>
                      <a:pt x="1250" y="735"/>
                    </a:lnTo>
                    <a:lnTo>
                      <a:pt x="1255" y="720"/>
                    </a:lnTo>
                    <a:lnTo>
                      <a:pt x="1260" y="700"/>
                    </a:lnTo>
                    <a:lnTo>
                      <a:pt x="1260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25" name="Freeform 277"/>
              <p:cNvSpPr>
                <a:spLocks/>
              </p:cNvSpPr>
              <p:nvPr/>
            </p:nvSpPr>
            <p:spPr bwMode="auto">
              <a:xfrm>
                <a:off x="8654" y="4320"/>
                <a:ext cx="1260" cy="76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00"/>
                  </a:cxn>
                  <a:cxn ang="0">
                    <a:pos x="0" y="700"/>
                  </a:cxn>
                  <a:cxn ang="0">
                    <a:pos x="0" y="710"/>
                  </a:cxn>
                  <a:cxn ang="0">
                    <a:pos x="10" y="730"/>
                  </a:cxn>
                  <a:cxn ang="0">
                    <a:pos x="15" y="740"/>
                  </a:cxn>
                  <a:cxn ang="0">
                    <a:pos x="25" y="750"/>
                  </a:cxn>
                  <a:cxn ang="0">
                    <a:pos x="40" y="755"/>
                  </a:cxn>
                  <a:cxn ang="0">
                    <a:pos x="60" y="760"/>
                  </a:cxn>
                  <a:cxn ang="0">
                    <a:pos x="1200" y="760"/>
                  </a:cxn>
                  <a:cxn ang="0">
                    <a:pos x="1200" y="760"/>
                  </a:cxn>
                  <a:cxn ang="0">
                    <a:pos x="1210" y="760"/>
                  </a:cxn>
                  <a:cxn ang="0">
                    <a:pos x="1230" y="750"/>
                  </a:cxn>
                  <a:cxn ang="0">
                    <a:pos x="1240" y="745"/>
                  </a:cxn>
                  <a:cxn ang="0">
                    <a:pos x="1250" y="735"/>
                  </a:cxn>
                  <a:cxn ang="0">
                    <a:pos x="1255" y="720"/>
                  </a:cxn>
                  <a:cxn ang="0">
                    <a:pos x="1260" y="700"/>
                  </a:cxn>
                  <a:cxn ang="0">
                    <a:pos x="1260" y="40"/>
                  </a:cxn>
                </a:cxnLst>
                <a:rect l="0" t="0" r="r" b="b"/>
                <a:pathLst>
                  <a:path w="1260" h="760">
                    <a:moveTo>
                      <a:pt x="0" y="0"/>
                    </a:moveTo>
                    <a:lnTo>
                      <a:pt x="0" y="700"/>
                    </a:lnTo>
                    <a:lnTo>
                      <a:pt x="0" y="710"/>
                    </a:lnTo>
                    <a:lnTo>
                      <a:pt x="10" y="730"/>
                    </a:lnTo>
                    <a:lnTo>
                      <a:pt x="15" y="740"/>
                    </a:lnTo>
                    <a:lnTo>
                      <a:pt x="25" y="750"/>
                    </a:lnTo>
                    <a:lnTo>
                      <a:pt x="40" y="755"/>
                    </a:lnTo>
                    <a:lnTo>
                      <a:pt x="60" y="760"/>
                    </a:lnTo>
                    <a:lnTo>
                      <a:pt x="1200" y="760"/>
                    </a:lnTo>
                    <a:lnTo>
                      <a:pt x="1210" y="760"/>
                    </a:lnTo>
                    <a:lnTo>
                      <a:pt x="1230" y="750"/>
                    </a:lnTo>
                    <a:lnTo>
                      <a:pt x="1240" y="745"/>
                    </a:lnTo>
                    <a:lnTo>
                      <a:pt x="1250" y="735"/>
                    </a:lnTo>
                    <a:lnTo>
                      <a:pt x="1255" y="720"/>
                    </a:lnTo>
                    <a:lnTo>
                      <a:pt x="1260" y="700"/>
                    </a:lnTo>
                    <a:lnTo>
                      <a:pt x="1260" y="4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24" name="Freeform 276"/>
              <p:cNvSpPr>
                <a:spLocks/>
              </p:cNvSpPr>
              <p:nvPr/>
            </p:nvSpPr>
            <p:spPr bwMode="auto">
              <a:xfrm>
                <a:off x="9014" y="4300"/>
                <a:ext cx="900" cy="780"/>
              </a:xfrm>
              <a:custGeom>
                <a:avLst/>
                <a:gdLst/>
                <a:ahLst/>
                <a:cxnLst>
                  <a:cxn ang="0">
                    <a:pos x="60" y="780"/>
                  </a:cxn>
                  <a:cxn ang="0">
                    <a:pos x="60" y="780"/>
                  </a:cxn>
                  <a:cxn ang="0">
                    <a:pos x="50" y="780"/>
                  </a:cxn>
                  <a:cxn ang="0">
                    <a:pos x="30" y="770"/>
                  </a:cxn>
                  <a:cxn ang="0">
                    <a:pos x="20" y="765"/>
                  </a:cxn>
                  <a:cxn ang="0">
                    <a:pos x="10" y="755"/>
                  </a:cxn>
                  <a:cxn ang="0">
                    <a:pos x="5" y="740"/>
                  </a:cxn>
                  <a:cxn ang="0">
                    <a:pos x="0" y="720"/>
                  </a:cxn>
                  <a:cxn ang="0">
                    <a:pos x="0" y="0"/>
                  </a:cxn>
                  <a:cxn ang="0">
                    <a:pos x="900" y="0"/>
                  </a:cxn>
                  <a:cxn ang="0">
                    <a:pos x="900" y="720"/>
                  </a:cxn>
                  <a:cxn ang="0">
                    <a:pos x="900" y="720"/>
                  </a:cxn>
                  <a:cxn ang="0">
                    <a:pos x="900" y="730"/>
                  </a:cxn>
                  <a:cxn ang="0">
                    <a:pos x="895" y="750"/>
                  </a:cxn>
                  <a:cxn ang="0">
                    <a:pos x="885" y="760"/>
                  </a:cxn>
                  <a:cxn ang="0">
                    <a:pos x="875" y="770"/>
                  </a:cxn>
                  <a:cxn ang="0">
                    <a:pos x="860" y="775"/>
                  </a:cxn>
                  <a:cxn ang="0">
                    <a:pos x="840" y="780"/>
                  </a:cxn>
                  <a:cxn ang="0">
                    <a:pos x="60" y="780"/>
                  </a:cxn>
                </a:cxnLst>
                <a:rect l="0" t="0" r="r" b="b"/>
                <a:pathLst>
                  <a:path w="900" h="780">
                    <a:moveTo>
                      <a:pt x="60" y="780"/>
                    </a:moveTo>
                    <a:lnTo>
                      <a:pt x="60" y="780"/>
                    </a:lnTo>
                    <a:lnTo>
                      <a:pt x="50" y="780"/>
                    </a:lnTo>
                    <a:lnTo>
                      <a:pt x="30" y="770"/>
                    </a:lnTo>
                    <a:lnTo>
                      <a:pt x="20" y="765"/>
                    </a:lnTo>
                    <a:lnTo>
                      <a:pt x="10" y="755"/>
                    </a:lnTo>
                    <a:lnTo>
                      <a:pt x="5" y="740"/>
                    </a:lnTo>
                    <a:lnTo>
                      <a:pt x="0" y="720"/>
                    </a:lnTo>
                    <a:lnTo>
                      <a:pt x="0" y="0"/>
                    </a:lnTo>
                    <a:lnTo>
                      <a:pt x="900" y="0"/>
                    </a:lnTo>
                    <a:lnTo>
                      <a:pt x="900" y="720"/>
                    </a:lnTo>
                    <a:lnTo>
                      <a:pt x="900" y="730"/>
                    </a:lnTo>
                    <a:lnTo>
                      <a:pt x="895" y="750"/>
                    </a:lnTo>
                    <a:lnTo>
                      <a:pt x="885" y="760"/>
                    </a:lnTo>
                    <a:lnTo>
                      <a:pt x="875" y="770"/>
                    </a:lnTo>
                    <a:lnTo>
                      <a:pt x="860" y="775"/>
                    </a:lnTo>
                    <a:lnTo>
                      <a:pt x="840" y="780"/>
                    </a:lnTo>
                    <a:lnTo>
                      <a:pt x="60" y="78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23" name="Freeform 275"/>
              <p:cNvSpPr>
                <a:spLocks/>
              </p:cNvSpPr>
              <p:nvPr/>
            </p:nvSpPr>
            <p:spPr bwMode="auto">
              <a:xfrm>
                <a:off x="9444" y="4350"/>
                <a:ext cx="320" cy="680"/>
              </a:xfrm>
              <a:custGeom>
                <a:avLst/>
                <a:gdLst/>
                <a:ahLst/>
                <a:cxnLst>
                  <a:cxn ang="0">
                    <a:pos x="290" y="0"/>
                  </a:cxn>
                  <a:cxn ang="0">
                    <a:pos x="0" y="0"/>
                  </a:cxn>
                  <a:cxn ang="0">
                    <a:pos x="0" y="680"/>
                  </a:cxn>
                  <a:cxn ang="0">
                    <a:pos x="320" y="680"/>
                  </a:cxn>
                  <a:cxn ang="0">
                    <a:pos x="320" y="0"/>
                  </a:cxn>
                  <a:cxn ang="0">
                    <a:pos x="290" y="0"/>
                  </a:cxn>
                </a:cxnLst>
                <a:rect l="0" t="0" r="r" b="b"/>
                <a:pathLst>
                  <a:path w="320" h="680">
                    <a:moveTo>
                      <a:pt x="290" y="0"/>
                    </a:moveTo>
                    <a:lnTo>
                      <a:pt x="0" y="0"/>
                    </a:lnTo>
                    <a:lnTo>
                      <a:pt x="0" y="680"/>
                    </a:lnTo>
                    <a:lnTo>
                      <a:pt x="320" y="680"/>
                    </a:lnTo>
                    <a:lnTo>
                      <a:pt x="32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A6A6A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22" name="Rectangle 274"/>
              <p:cNvSpPr>
                <a:spLocks noChangeArrowheads="1"/>
              </p:cNvSpPr>
              <p:nvPr/>
            </p:nvSpPr>
            <p:spPr bwMode="auto">
              <a:xfrm>
                <a:off x="9474" y="4380"/>
                <a:ext cx="260" cy="620"/>
              </a:xfrm>
              <a:prstGeom prst="rect">
                <a:avLst/>
              </a:prstGeom>
              <a:solidFill>
                <a:srgbClr val="66666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21" name="Freeform 273"/>
              <p:cNvSpPr>
                <a:spLocks noEditPoints="1"/>
              </p:cNvSpPr>
              <p:nvPr/>
            </p:nvSpPr>
            <p:spPr bwMode="auto">
              <a:xfrm>
                <a:off x="9454" y="4360"/>
                <a:ext cx="300" cy="660"/>
              </a:xfrm>
              <a:custGeom>
                <a:avLst/>
                <a:gdLst/>
                <a:ahLst/>
                <a:cxnLst>
                  <a:cxn ang="0">
                    <a:pos x="260" y="40"/>
                  </a:cxn>
                  <a:cxn ang="0">
                    <a:pos x="260" y="40"/>
                  </a:cxn>
                  <a:cxn ang="0">
                    <a:pos x="260" y="620"/>
                  </a:cxn>
                  <a:cxn ang="0">
                    <a:pos x="260" y="620"/>
                  </a:cxn>
                  <a:cxn ang="0">
                    <a:pos x="40" y="620"/>
                  </a:cxn>
                  <a:cxn ang="0">
                    <a:pos x="40" y="620"/>
                  </a:cxn>
                  <a:cxn ang="0">
                    <a:pos x="40" y="40"/>
                  </a:cxn>
                  <a:cxn ang="0">
                    <a:pos x="40" y="40"/>
                  </a:cxn>
                  <a:cxn ang="0">
                    <a:pos x="260" y="40"/>
                  </a:cxn>
                  <a:cxn ang="0">
                    <a:pos x="260" y="40"/>
                  </a:cxn>
                  <a:cxn ang="0">
                    <a:pos x="280" y="0"/>
                  </a:cxn>
                  <a:cxn ang="0">
                    <a:pos x="0" y="0"/>
                  </a:cxn>
                  <a:cxn ang="0">
                    <a:pos x="0" y="660"/>
                  </a:cxn>
                  <a:cxn ang="0">
                    <a:pos x="300" y="660"/>
                  </a:cxn>
                  <a:cxn ang="0">
                    <a:pos x="300" y="0"/>
                  </a:cxn>
                  <a:cxn ang="0">
                    <a:pos x="280" y="0"/>
                  </a:cxn>
                </a:cxnLst>
                <a:rect l="0" t="0" r="r" b="b"/>
                <a:pathLst>
                  <a:path w="300" h="660">
                    <a:moveTo>
                      <a:pt x="260" y="40"/>
                    </a:moveTo>
                    <a:lnTo>
                      <a:pt x="260" y="40"/>
                    </a:lnTo>
                    <a:lnTo>
                      <a:pt x="260" y="620"/>
                    </a:lnTo>
                    <a:lnTo>
                      <a:pt x="40" y="620"/>
                    </a:lnTo>
                    <a:lnTo>
                      <a:pt x="40" y="40"/>
                    </a:lnTo>
                    <a:lnTo>
                      <a:pt x="260" y="40"/>
                    </a:lnTo>
                    <a:close/>
                    <a:moveTo>
                      <a:pt x="280" y="0"/>
                    </a:moveTo>
                    <a:lnTo>
                      <a:pt x="0" y="0"/>
                    </a:lnTo>
                    <a:lnTo>
                      <a:pt x="0" y="660"/>
                    </a:lnTo>
                    <a:lnTo>
                      <a:pt x="300" y="660"/>
                    </a:lnTo>
                    <a:lnTo>
                      <a:pt x="300" y="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20" name="Freeform 272"/>
              <p:cNvSpPr>
                <a:spLocks noEditPoints="1"/>
              </p:cNvSpPr>
              <p:nvPr/>
            </p:nvSpPr>
            <p:spPr bwMode="auto">
              <a:xfrm>
                <a:off x="8434" y="4280"/>
                <a:ext cx="2000" cy="2140"/>
              </a:xfrm>
              <a:custGeom>
                <a:avLst/>
                <a:gdLst/>
                <a:ahLst/>
                <a:cxnLst>
                  <a:cxn ang="0">
                    <a:pos x="1955" y="2080"/>
                  </a:cxn>
                  <a:cxn ang="0">
                    <a:pos x="1920" y="2100"/>
                  </a:cxn>
                  <a:cxn ang="0">
                    <a:pos x="1800" y="1100"/>
                  </a:cxn>
                  <a:cxn ang="0">
                    <a:pos x="1770" y="1040"/>
                  </a:cxn>
                  <a:cxn ang="0">
                    <a:pos x="280" y="1020"/>
                  </a:cxn>
                  <a:cxn ang="0">
                    <a:pos x="220" y="1050"/>
                  </a:cxn>
                  <a:cxn ang="0">
                    <a:pos x="200" y="2100"/>
                  </a:cxn>
                  <a:cxn ang="0">
                    <a:pos x="70" y="2100"/>
                  </a:cxn>
                  <a:cxn ang="0">
                    <a:pos x="40" y="2060"/>
                  </a:cxn>
                  <a:cxn ang="0">
                    <a:pos x="45" y="55"/>
                  </a:cxn>
                  <a:cxn ang="0">
                    <a:pos x="80" y="40"/>
                  </a:cxn>
                  <a:cxn ang="0">
                    <a:pos x="200" y="740"/>
                  </a:cxn>
                  <a:cxn ang="0">
                    <a:pos x="245" y="810"/>
                  </a:cxn>
                  <a:cxn ang="0">
                    <a:pos x="1420" y="820"/>
                  </a:cxn>
                  <a:cxn ang="0">
                    <a:pos x="1460" y="810"/>
                  </a:cxn>
                  <a:cxn ang="0">
                    <a:pos x="1500" y="755"/>
                  </a:cxn>
                  <a:cxn ang="0">
                    <a:pos x="1550" y="100"/>
                  </a:cxn>
                  <a:cxn ang="0">
                    <a:pos x="1850" y="40"/>
                  </a:cxn>
                  <a:cxn ang="0">
                    <a:pos x="1960" y="2060"/>
                  </a:cxn>
                  <a:cxn ang="0">
                    <a:pos x="1710" y="1180"/>
                  </a:cxn>
                  <a:cxn ang="0">
                    <a:pos x="1685" y="1125"/>
                  </a:cxn>
                  <a:cxn ang="0">
                    <a:pos x="360" y="1110"/>
                  </a:cxn>
                  <a:cxn ang="0">
                    <a:pos x="305" y="1135"/>
                  </a:cxn>
                  <a:cxn ang="0">
                    <a:pos x="240" y="2080"/>
                  </a:cxn>
                  <a:cxn ang="0">
                    <a:pos x="245" y="1075"/>
                  </a:cxn>
                  <a:cxn ang="0">
                    <a:pos x="1720" y="1060"/>
                  </a:cxn>
                  <a:cxn ang="0">
                    <a:pos x="1755" y="1080"/>
                  </a:cxn>
                  <a:cxn ang="0">
                    <a:pos x="1710" y="2080"/>
                  </a:cxn>
                  <a:cxn ang="0">
                    <a:pos x="310" y="1180"/>
                  </a:cxn>
                  <a:cxn ang="0">
                    <a:pos x="325" y="1145"/>
                  </a:cxn>
                  <a:cxn ang="0">
                    <a:pos x="1640" y="1130"/>
                  </a:cxn>
                  <a:cxn ang="0">
                    <a:pos x="1675" y="1145"/>
                  </a:cxn>
                  <a:cxn ang="0">
                    <a:pos x="1690" y="1180"/>
                  </a:cxn>
                  <a:cxn ang="0">
                    <a:pos x="560" y="740"/>
                  </a:cxn>
                  <a:cxn ang="0">
                    <a:pos x="280" y="780"/>
                  </a:cxn>
                  <a:cxn ang="0">
                    <a:pos x="245" y="765"/>
                  </a:cxn>
                  <a:cxn ang="0">
                    <a:pos x="560" y="60"/>
                  </a:cxn>
                  <a:cxn ang="0">
                    <a:pos x="1460" y="40"/>
                  </a:cxn>
                  <a:cxn ang="0">
                    <a:pos x="1460" y="750"/>
                  </a:cxn>
                  <a:cxn ang="0">
                    <a:pos x="1450" y="770"/>
                  </a:cxn>
                  <a:cxn ang="0">
                    <a:pos x="1420" y="780"/>
                  </a:cxn>
                  <a:cxn ang="0">
                    <a:pos x="640" y="780"/>
                  </a:cxn>
                  <a:cxn ang="0">
                    <a:pos x="600" y="750"/>
                  </a:cxn>
                  <a:cxn ang="0">
                    <a:pos x="600" y="60"/>
                  </a:cxn>
                  <a:cxn ang="0">
                    <a:pos x="1860" y="0"/>
                  </a:cxn>
                  <a:cxn ang="0">
                    <a:pos x="1530" y="60"/>
                  </a:cxn>
                  <a:cxn ang="0">
                    <a:pos x="560" y="0"/>
                  </a:cxn>
                  <a:cxn ang="0">
                    <a:pos x="240" y="0"/>
                  </a:cxn>
                  <a:cxn ang="0">
                    <a:pos x="35" y="10"/>
                  </a:cxn>
                  <a:cxn ang="0">
                    <a:pos x="5" y="60"/>
                  </a:cxn>
                  <a:cxn ang="0">
                    <a:pos x="5" y="2080"/>
                  </a:cxn>
                  <a:cxn ang="0">
                    <a:pos x="35" y="2130"/>
                  </a:cxn>
                  <a:cxn ang="0">
                    <a:pos x="240" y="2120"/>
                  </a:cxn>
                  <a:cxn ang="0">
                    <a:pos x="1920" y="2140"/>
                  </a:cxn>
                  <a:cxn ang="0">
                    <a:pos x="1985" y="2110"/>
                  </a:cxn>
                  <a:cxn ang="0">
                    <a:pos x="2000" y="130"/>
                  </a:cxn>
                </a:cxnLst>
                <a:rect l="0" t="0" r="r" b="b"/>
                <a:pathLst>
                  <a:path w="2000" h="2140">
                    <a:moveTo>
                      <a:pt x="1960" y="2060"/>
                    </a:moveTo>
                    <a:lnTo>
                      <a:pt x="1960" y="2060"/>
                    </a:lnTo>
                    <a:lnTo>
                      <a:pt x="1960" y="2070"/>
                    </a:lnTo>
                    <a:lnTo>
                      <a:pt x="1955" y="2080"/>
                    </a:lnTo>
                    <a:lnTo>
                      <a:pt x="1945" y="2095"/>
                    </a:lnTo>
                    <a:lnTo>
                      <a:pt x="1930" y="2100"/>
                    </a:lnTo>
                    <a:lnTo>
                      <a:pt x="1920" y="2100"/>
                    </a:lnTo>
                    <a:lnTo>
                      <a:pt x="1800" y="2100"/>
                    </a:lnTo>
                    <a:lnTo>
                      <a:pt x="1800" y="2080"/>
                    </a:lnTo>
                    <a:lnTo>
                      <a:pt x="1800" y="1100"/>
                    </a:lnTo>
                    <a:lnTo>
                      <a:pt x="1800" y="1080"/>
                    </a:lnTo>
                    <a:lnTo>
                      <a:pt x="1790" y="1065"/>
                    </a:lnTo>
                    <a:lnTo>
                      <a:pt x="1785" y="1050"/>
                    </a:lnTo>
                    <a:lnTo>
                      <a:pt x="1770" y="1040"/>
                    </a:lnTo>
                    <a:lnTo>
                      <a:pt x="1745" y="1025"/>
                    </a:lnTo>
                    <a:lnTo>
                      <a:pt x="1720" y="1020"/>
                    </a:lnTo>
                    <a:lnTo>
                      <a:pt x="280" y="1020"/>
                    </a:lnTo>
                    <a:lnTo>
                      <a:pt x="260" y="1020"/>
                    </a:lnTo>
                    <a:lnTo>
                      <a:pt x="245" y="1030"/>
                    </a:lnTo>
                    <a:lnTo>
                      <a:pt x="230" y="1035"/>
                    </a:lnTo>
                    <a:lnTo>
                      <a:pt x="220" y="1050"/>
                    </a:lnTo>
                    <a:lnTo>
                      <a:pt x="205" y="1075"/>
                    </a:lnTo>
                    <a:lnTo>
                      <a:pt x="200" y="1100"/>
                    </a:lnTo>
                    <a:lnTo>
                      <a:pt x="200" y="2080"/>
                    </a:lnTo>
                    <a:lnTo>
                      <a:pt x="200" y="2100"/>
                    </a:lnTo>
                    <a:lnTo>
                      <a:pt x="80" y="2100"/>
                    </a:lnTo>
                    <a:lnTo>
                      <a:pt x="70" y="2100"/>
                    </a:lnTo>
                    <a:lnTo>
                      <a:pt x="60" y="2095"/>
                    </a:lnTo>
                    <a:lnTo>
                      <a:pt x="45" y="2085"/>
                    </a:lnTo>
                    <a:lnTo>
                      <a:pt x="40" y="2070"/>
                    </a:lnTo>
                    <a:lnTo>
                      <a:pt x="40" y="2060"/>
                    </a:lnTo>
                    <a:lnTo>
                      <a:pt x="40" y="80"/>
                    </a:lnTo>
                    <a:lnTo>
                      <a:pt x="40" y="70"/>
                    </a:lnTo>
                    <a:lnTo>
                      <a:pt x="45" y="55"/>
                    </a:lnTo>
                    <a:lnTo>
                      <a:pt x="60" y="45"/>
                    </a:lnTo>
                    <a:lnTo>
                      <a:pt x="70" y="40"/>
                    </a:lnTo>
                    <a:lnTo>
                      <a:pt x="80" y="40"/>
                    </a:lnTo>
                    <a:lnTo>
                      <a:pt x="200" y="40"/>
                    </a:lnTo>
                    <a:lnTo>
                      <a:pt x="200" y="60"/>
                    </a:lnTo>
                    <a:lnTo>
                      <a:pt x="200" y="740"/>
                    </a:lnTo>
                    <a:lnTo>
                      <a:pt x="205" y="765"/>
                    </a:lnTo>
                    <a:lnTo>
                      <a:pt x="220" y="790"/>
                    </a:lnTo>
                    <a:lnTo>
                      <a:pt x="230" y="805"/>
                    </a:lnTo>
                    <a:lnTo>
                      <a:pt x="245" y="810"/>
                    </a:lnTo>
                    <a:lnTo>
                      <a:pt x="260" y="820"/>
                    </a:lnTo>
                    <a:lnTo>
                      <a:pt x="280" y="820"/>
                    </a:lnTo>
                    <a:lnTo>
                      <a:pt x="640" y="820"/>
                    </a:lnTo>
                    <a:lnTo>
                      <a:pt x="1420" y="820"/>
                    </a:lnTo>
                    <a:lnTo>
                      <a:pt x="1435" y="820"/>
                    </a:lnTo>
                    <a:lnTo>
                      <a:pt x="1460" y="810"/>
                    </a:lnTo>
                    <a:lnTo>
                      <a:pt x="1475" y="795"/>
                    </a:lnTo>
                    <a:lnTo>
                      <a:pt x="1490" y="780"/>
                    </a:lnTo>
                    <a:lnTo>
                      <a:pt x="1500" y="755"/>
                    </a:lnTo>
                    <a:lnTo>
                      <a:pt x="1500" y="740"/>
                    </a:lnTo>
                    <a:lnTo>
                      <a:pt x="1500" y="100"/>
                    </a:lnTo>
                    <a:lnTo>
                      <a:pt x="1550" y="100"/>
                    </a:lnTo>
                    <a:lnTo>
                      <a:pt x="1610" y="40"/>
                    </a:lnTo>
                    <a:lnTo>
                      <a:pt x="1850" y="40"/>
                    </a:lnTo>
                    <a:lnTo>
                      <a:pt x="1960" y="150"/>
                    </a:lnTo>
                    <a:lnTo>
                      <a:pt x="1960" y="2060"/>
                    </a:lnTo>
                    <a:close/>
                    <a:moveTo>
                      <a:pt x="1710" y="2080"/>
                    </a:moveTo>
                    <a:lnTo>
                      <a:pt x="1710" y="1180"/>
                    </a:lnTo>
                    <a:lnTo>
                      <a:pt x="1710" y="1160"/>
                    </a:lnTo>
                    <a:lnTo>
                      <a:pt x="1700" y="1145"/>
                    </a:lnTo>
                    <a:lnTo>
                      <a:pt x="1695" y="1135"/>
                    </a:lnTo>
                    <a:lnTo>
                      <a:pt x="1685" y="1125"/>
                    </a:lnTo>
                    <a:lnTo>
                      <a:pt x="1660" y="1115"/>
                    </a:lnTo>
                    <a:lnTo>
                      <a:pt x="1640" y="1110"/>
                    </a:lnTo>
                    <a:lnTo>
                      <a:pt x="360" y="1110"/>
                    </a:lnTo>
                    <a:lnTo>
                      <a:pt x="340" y="1110"/>
                    </a:lnTo>
                    <a:lnTo>
                      <a:pt x="325" y="1120"/>
                    </a:lnTo>
                    <a:lnTo>
                      <a:pt x="315" y="1125"/>
                    </a:lnTo>
                    <a:lnTo>
                      <a:pt x="305" y="1135"/>
                    </a:lnTo>
                    <a:lnTo>
                      <a:pt x="295" y="1160"/>
                    </a:lnTo>
                    <a:lnTo>
                      <a:pt x="290" y="1180"/>
                    </a:lnTo>
                    <a:lnTo>
                      <a:pt x="290" y="2080"/>
                    </a:lnTo>
                    <a:lnTo>
                      <a:pt x="240" y="2080"/>
                    </a:lnTo>
                    <a:lnTo>
                      <a:pt x="240" y="1100"/>
                    </a:lnTo>
                    <a:lnTo>
                      <a:pt x="240" y="1090"/>
                    </a:lnTo>
                    <a:lnTo>
                      <a:pt x="245" y="1075"/>
                    </a:lnTo>
                    <a:lnTo>
                      <a:pt x="260" y="1065"/>
                    </a:lnTo>
                    <a:lnTo>
                      <a:pt x="270" y="1060"/>
                    </a:lnTo>
                    <a:lnTo>
                      <a:pt x="280" y="1060"/>
                    </a:lnTo>
                    <a:lnTo>
                      <a:pt x="1720" y="1060"/>
                    </a:lnTo>
                    <a:lnTo>
                      <a:pt x="1730" y="1060"/>
                    </a:lnTo>
                    <a:lnTo>
                      <a:pt x="1745" y="1065"/>
                    </a:lnTo>
                    <a:lnTo>
                      <a:pt x="1755" y="1080"/>
                    </a:lnTo>
                    <a:lnTo>
                      <a:pt x="1760" y="1090"/>
                    </a:lnTo>
                    <a:lnTo>
                      <a:pt x="1760" y="1100"/>
                    </a:lnTo>
                    <a:lnTo>
                      <a:pt x="1760" y="2080"/>
                    </a:lnTo>
                    <a:lnTo>
                      <a:pt x="1710" y="2080"/>
                    </a:lnTo>
                    <a:close/>
                    <a:moveTo>
                      <a:pt x="1690" y="2080"/>
                    </a:moveTo>
                    <a:lnTo>
                      <a:pt x="310" y="2080"/>
                    </a:lnTo>
                    <a:lnTo>
                      <a:pt x="310" y="1180"/>
                    </a:lnTo>
                    <a:lnTo>
                      <a:pt x="310" y="1170"/>
                    </a:lnTo>
                    <a:lnTo>
                      <a:pt x="315" y="1155"/>
                    </a:lnTo>
                    <a:lnTo>
                      <a:pt x="325" y="1145"/>
                    </a:lnTo>
                    <a:lnTo>
                      <a:pt x="330" y="1135"/>
                    </a:lnTo>
                    <a:lnTo>
                      <a:pt x="345" y="1130"/>
                    </a:lnTo>
                    <a:lnTo>
                      <a:pt x="360" y="1130"/>
                    </a:lnTo>
                    <a:lnTo>
                      <a:pt x="1640" y="1130"/>
                    </a:lnTo>
                    <a:lnTo>
                      <a:pt x="1650" y="1130"/>
                    </a:lnTo>
                    <a:lnTo>
                      <a:pt x="1665" y="1135"/>
                    </a:lnTo>
                    <a:lnTo>
                      <a:pt x="1675" y="1145"/>
                    </a:lnTo>
                    <a:lnTo>
                      <a:pt x="1685" y="1150"/>
                    </a:lnTo>
                    <a:lnTo>
                      <a:pt x="1690" y="1165"/>
                    </a:lnTo>
                    <a:lnTo>
                      <a:pt x="1690" y="1180"/>
                    </a:lnTo>
                    <a:lnTo>
                      <a:pt x="1690" y="2080"/>
                    </a:lnTo>
                    <a:close/>
                    <a:moveTo>
                      <a:pt x="560" y="60"/>
                    </a:moveTo>
                    <a:lnTo>
                      <a:pt x="560" y="740"/>
                    </a:lnTo>
                    <a:lnTo>
                      <a:pt x="565" y="760"/>
                    </a:lnTo>
                    <a:lnTo>
                      <a:pt x="570" y="780"/>
                    </a:lnTo>
                    <a:lnTo>
                      <a:pt x="280" y="780"/>
                    </a:lnTo>
                    <a:lnTo>
                      <a:pt x="270" y="780"/>
                    </a:lnTo>
                    <a:lnTo>
                      <a:pt x="260" y="775"/>
                    </a:lnTo>
                    <a:lnTo>
                      <a:pt x="245" y="765"/>
                    </a:lnTo>
                    <a:lnTo>
                      <a:pt x="240" y="750"/>
                    </a:lnTo>
                    <a:lnTo>
                      <a:pt x="240" y="740"/>
                    </a:lnTo>
                    <a:lnTo>
                      <a:pt x="240" y="60"/>
                    </a:lnTo>
                    <a:lnTo>
                      <a:pt x="560" y="60"/>
                    </a:lnTo>
                    <a:close/>
                    <a:moveTo>
                      <a:pt x="600" y="40"/>
                    </a:moveTo>
                    <a:lnTo>
                      <a:pt x="600" y="40"/>
                    </a:lnTo>
                    <a:lnTo>
                      <a:pt x="1460" y="40"/>
                    </a:lnTo>
                    <a:lnTo>
                      <a:pt x="1460" y="80"/>
                    </a:lnTo>
                    <a:lnTo>
                      <a:pt x="1460" y="740"/>
                    </a:lnTo>
                    <a:lnTo>
                      <a:pt x="1460" y="750"/>
                    </a:lnTo>
                    <a:lnTo>
                      <a:pt x="1455" y="760"/>
                    </a:lnTo>
                    <a:lnTo>
                      <a:pt x="1450" y="770"/>
                    </a:lnTo>
                    <a:lnTo>
                      <a:pt x="1440" y="775"/>
                    </a:lnTo>
                    <a:lnTo>
                      <a:pt x="1430" y="780"/>
                    </a:lnTo>
                    <a:lnTo>
                      <a:pt x="1420" y="780"/>
                    </a:lnTo>
                    <a:lnTo>
                      <a:pt x="640" y="780"/>
                    </a:lnTo>
                    <a:lnTo>
                      <a:pt x="630" y="780"/>
                    </a:lnTo>
                    <a:lnTo>
                      <a:pt x="615" y="775"/>
                    </a:lnTo>
                    <a:lnTo>
                      <a:pt x="605" y="760"/>
                    </a:lnTo>
                    <a:lnTo>
                      <a:pt x="600" y="750"/>
                    </a:lnTo>
                    <a:lnTo>
                      <a:pt x="600" y="740"/>
                    </a:lnTo>
                    <a:lnTo>
                      <a:pt x="600" y="60"/>
                    </a:lnTo>
                    <a:lnTo>
                      <a:pt x="600" y="40"/>
                    </a:lnTo>
                    <a:close/>
                    <a:moveTo>
                      <a:pt x="1870" y="0"/>
                    </a:moveTo>
                    <a:lnTo>
                      <a:pt x="1860" y="0"/>
                    </a:lnTo>
                    <a:lnTo>
                      <a:pt x="1590" y="0"/>
                    </a:lnTo>
                    <a:lnTo>
                      <a:pt x="1530" y="60"/>
                    </a:lnTo>
                    <a:lnTo>
                      <a:pt x="1500" y="60"/>
                    </a:lnTo>
                    <a:lnTo>
                      <a:pt x="1500" y="0"/>
                    </a:lnTo>
                    <a:lnTo>
                      <a:pt x="1480" y="0"/>
                    </a:lnTo>
                    <a:lnTo>
                      <a:pt x="560" y="0"/>
                    </a:lnTo>
                    <a:lnTo>
                      <a:pt x="560" y="20"/>
                    </a:lnTo>
                    <a:lnTo>
                      <a:pt x="240" y="20"/>
                    </a:lnTo>
                    <a:lnTo>
                      <a:pt x="240" y="0"/>
                    </a:lnTo>
                    <a:lnTo>
                      <a:pt x="80" y="0"/>
                    </a:lnTo>
                    <a:lnTo>
                      <a:pt x="50" y="5"/>
                    </a:lnTo>
                    <a:lnTo>
                      <a:pt x="35" y="10"/>
                    </a:lnTo>
                    <a:lnTo>
                      <a:pt x="25" y="20"/>
                    </a:lnTo>
                    <a:lnTo>
                      <a:pt x="10" y="40"/>
                    </a:lnTo>
                    <a:lnTo>
                      <a:pt x="5" y="60"/>
                    </a:lnTo>
                    <a:lnTo>
                      <a:pt x="0" y="80"/>
                    </a:lnTo>
                    <a:lnTo>
                      <a:pt x="0" y="2060"/>
                    </a:lnTo>
                    <a:lnTo>
                      <a:pt x="5" y="2080"/>
                    </a:lnTo>
                    <a:lnTo>
                      <a:pt x="10" y="2100"/>
                    </a:lnTo>
                    <a:lnTo>
                      <a:pt x="25" y="2120"/>
                    </a:lnTo>
                    <a:lnTo>
                      <a:pt x="35" y="2130"/>
                    </a:lnTo>
                    <a:lnTo>
                      <a:pt x="50" y="2135"/>
                    </a:lnTo>
                    <a:lnTo>
                      <a:pt x="80" y="2140"/>
                    </a:lnTo>
                    <a:lnTo>
                      <a:pt x="240" y="2140"/>
                    </a:lnTo>
                    <a:lnTo>
                      <a:pt x="240" y="2120"/>
                    </a:lnTo>
                    <a:lnTo>
                      <a:pt x="1760" y="2120"/>
                    </a:lnTo>
                    <a:lnTo>
                      <a:pt x="1760" y="2140"/>
                    </a:lnTo>
                    <a:lnTo>
                      <a:pt x="1920" y="2140"/>
                    </a:lnTo>
                    <a:lnTo>
                      <a:pt x="1945" y="2135"/>
                    </a:lnTo>
                    <a:lnTo>
                      <a:pt x="1970" y="2120"/>
                    </a:lnTo>
                    <a:lnTo>
                      <a:pt x="1985" y="2110"/>
                    </a:lnTo>
                    <a:lnTo>
                      <a:pt x="1990" y="2095"/>
                    </a:lnTo>
                    <a:lnTo>
                      <a:pt x="2000" y="2080"/>
                    </a:lnTo>
                    <a:lnTo>
                      <a:pt x="2000" y="2060"/>
                    </a:lnTo>
                    <a:lnTo>
                      <a:pt x="2000" y="130"/>
                    </a:lnTo>
                    <a:lnTo>
                      <a:pt x="187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19" name="Freeform 271"/>
              <p:cNvSpPr>
                <a:spLocks/>
              </p:cNvSpPr>
              <p:nvPr/>
            </p:nvSpPr>
            <p:spPr bwMode="auto">
              <a:xfrm>
                <a:off x="9174" y="4770"/>
                <a:ext cx="520" cy="40"/>
              </a:xfrm>
              <a:custGeom>
                <a:avLst/>
                <a:gdLst/>
                <a:ahLst/>
                <a:cxnLst>
                  <a:cxn ang="0">
                    <a:pos x="500" y="20"/>
                  </a:cxn>
                  <a:cxn ang="0">
                    <a:pos x="20" y="20"/>
                  </a:cxn>
                  <a:cxn ang="0">
                    <a:pos x="20" y="20"/>
                  </a:cxn>
                  <a:cxn ang="0">
                    <a:pos x="10" y="20"/>
                  </a:cxn>
                  <a:cxn ang="0">
                    <a:pos x="0" y="10"/>
                  </a:cxn>
                  <a:cxn ang="0">
                    <a:pos x="0" y="0"/>
                  </a:cxn>
                  <a:cxn ang="0">
                    <a:pos x="0" y="15"/>
                  </a:cxn>
                  <a:cxn ang="0">
                    <a:pos x="0" y="15"/>
                  </a:cxn>
                  <a:cxn ang="0">
                    <a:pos x="0" y="30"/>
                  </a:cxn>
                  <a:cxn ang="0">
                    <a:pos x="10" y="35"/>
                  </a:cxn>
                  <a:cxn ang="0">
                    <a:pos x="20" y="40"/>
                  </a:cxn>
                  <a:cxn ang="0">
                    <a:pos x="500" y="40"/>
                  </a:cxn>
                  <a:cxn ang="0">
                    <a:pos x="500" y="40"/>
                  </a:cxn>
                  <a:cxn ang="0">
                    <a:pos x="510" y="35"/>
                  </a:cxn>
                  <a:cxn ang="0">
                    <a:pos x="515" y="30"/>
                  </a:cxn>
                  <a:cxn ang="0">
                    <a:pos x="520" y="20"/>
                  </a:cxn>
                  <a:cxn ang="0">
                    <a:pos x="520" y="0"/>
                  </a:cxn>
                  <a:cxn ang="0">
                    <a:pos x="520" y="0"/>
                  </a:cxn>
                  <a:cxn ang="0">
                    <a:pos x="515" y="15"/>
                  </a:cxn>
                  <a:cxn ang="0">
                    <a:pos x="510" y="20"/>
                  </a:cxn>
                  <a:cxn ang="0">
                    <a:pos x="500" y="20"/>
                  </a:cxn>
                  <a:cxn ang="0">
                    <a:pos x="500" y="20"/>
                  </a:cxn>
                </a:cxnLst>
                <a:rect l="0" t="0" r="r" b="b"/>
                <a:pathLst>
                  <a:path w="520" h="40">
                    <a:moveTo>
                      <a:pt x="500" y="20"/>
                    </a:moveTo>
                    <a:lnTo>
                      <a:pt x="20" y="20"/>
                    </a:lnTo>
                    <a:lnTo>
                      <a:pt x="10" y="2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0" y="30"/>
                    </a:lnTo>
                    <a:lnTo>
                      <a:pt x="10" y="35"/>
                    </a:lnTo>
                    <a:lnTo>
                      <a:pt x="20" y="40"/>
                    </a:lnTo>
                    <a:lnTo>
                      <a:pt x="500" y="40"/>
                    </a:lnTo>
                    <a:lnTo>
                      <a:pt x="510" y="35"/>
                    </a:lnTo>
                    <a:lnTo>
                      <a:pt x="515" y="30"/>
                    </a:lnTo>
                    <a:lnTo>
                      <a:pt x="520" y="20"/>
                    </a:lnTo>
                    <a:lnTo>
                      <a:pt x="520" y="0"/>
                    </a:lnTo>
                    <a:lnTo>
                      <a:pt x="515" y="15"/>
                    </a:lnTo>
                    <a:lnTo>
                      <a:pt x="510" y="20"/>
                    </a:lnTo>
                    <a:lnTo>
                      <a:pt x="500" y="2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18" name="Freeform 270"/>
              <p:cNvSpPr>
                <a:spLocks/>
              </p:cNvSpPr>
              <p:nvPr/>
            </p:nvSpPr>
            <p:spPr bwMode="auto">
              <a:xfrm>
                <a:off x="9044" y="4070"/>
                <a:ext cx="130" cy="60"/>
              </a:xfrm>
              <a:custGeom>
                <a:avLst/>
                <a:gdLst/>
                <a:ahLst/>
                <a:cxnLst>
                  <a:cxn ang="0">
                    <a:pos x="90" y="0"/>
                  </a:cxn>
                  <a:cxn ang="0">
                    <a:pos x="90" y="0"/>
                  </a:cxn>
                  <a:cxn ang="0">
                    <a:pos x="15" y="0"/>
                  </a:cxn>
                  <a:cxn ang="0">
                    <a:pos x="15" y="0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90" y="20"/>
                  </a:cxn>
                  <a:cxn ang="0">
                    <a:pos x="90" y="20"/>
                  </a:cxn>
                  <a:cxn ang="0">
                    <a:pos x="105" y="20"/>
                  </a:cxn>
                  <a:cxn ang="0">
                    <a:pos x="120" y="30"/>
                  </a:cxn>
                  <a:cxn ang="0">
                    <a:pos x="125" y="40"/>
                  </a:cxn>
                  <a:cxn ang="0">
                    <a:pos x="130" y="60"/>
                  </a:cxn>
                  <a:cxn ang="0">
                    <a:pos x="130" y="40"/>
                  </a:cxn>
                  <a:cxn ang="0">
                    <a:pos x="130" y="40"/>
                  </a:cxn>
                  <a:cxn ang="0">
                    <a:pos x="125" y="25"/>
                  </a:cxn>
                  <a:cxn ang="0">
                    <a:pos x="120" y="15"/>
                  </a:cxn>
                  <a:cxn ang="0">
                    <a:pos x="105" y="5"/>
                  </a:cxn>
                  <a:cxn ang="0">
                    <a:pos x="90" y="0"/>
                  </a:cxn>
                  <a:cxn ang="0">
                    <a:pos x="90" y="0"/>
                  </a:cxn>
                </a:cxnLst>
                <a:rect l="0" t="0" r="r" b="b"/>
                <a:pathLst>
                  <a:path w="130" h="60">
                    <a:moveTo>
                      <a:pt x="90" y="0"/>
                    </a:moveTo>
                    <a:lnTo>
                      <a:pt x="90" y="0"/>
                    </a:lnTo>
                    <a:lnTo>
                      <a:pt x="15" y="0"/>
                    </a:lnTo>
                    <a:lnTo>
                      <a:pt x="0" y="20"/>
                    </a:lnTo>
                    <a:lnTo>
                      <a:pt x="90" y="20"/>
                    </a:lnTo>
                    <a:lnTo>
                      <a:pt x="105" y="20"/>
                    </a:lnTo>
                    <a:lnTo>
                      <a:pt x="120" y="30"/>
                    </a:lnTo>
                    <a:lnTo>
                      <a:pt x="125" y="40"/>
                    </a:lnTo>
                    <a:lnTo>
                      <a:pt x="130" y="60"/>
                    </a:lnTo>
                    <a:lnTo>
                      <a:pt x="130" y="40"/>
                    </a:lnTo>
                    <a:lnTo>
                      <a:pt x="125" y="25"/>
                    </a:lnTo>
                    <a:lnTo>
                      <a:pt x="120" y="15"/>
                    </a:lnTo>
                    <a:lnTo>
                      <a:pt x="105" y="5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</p:grpSp>
        <p:sp>
          <p:nvSpPr>
            <p:cNvPr id="2316" name="Text Box 268"/>
            <p:cNvSpPr txBox="1">
              <a:spLocks noChangeArrowheads="1"/>
            </p:cNvSpPr>
            <p:nvPr/>
          </p:nvSpPr>
          <p:spPr bwMode="auto">
            <a:xfrm>
              <a:off x="4594" y="6041"/>
              <a:ext cx="3082" cy="40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 type="none" w="sm" len="sm"/>
            </a:ln>
          </p:spPr>
          <p:txBody>
            <a:bodyPr vert="horz" wrap="square" lIns="0" tIns="45720" rIns="0" bIns="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>
                  <a:solidFill>
                    <a:prstClr val="black"/>
                  </a:solidFill>
                  <a:latin typeface="Arial" pitchFamily="34" charset="0"/>
                  <a:ea typeface="Times New Roman" pitchFamily="18" charset="0"/>
                </a:rPr>
                <a:t>Decision Engine</a:t>
              </a: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315" name="Rectangle 267"/>
            <p:cNvSpPr>
              <a:spLocks noChangeArrowheads="1"/>
            </p:cNvSpPr>
            <p:nvPr/>
          </p:nvSpPr>
          <p:spPr bwMode="auto">
            <a:xfrm>
              <a:off x="4598" y="4377"/>
              <a:ext cx="3087" cy="167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 type="none" w="sm" len="sm"/>
            </a:ln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grpSp>
          <p:nvGrpSpPr>
            <p:cNvPr id="15" name="Group 212"/>
            <p:cNvGrpSpPr>
              <a:grpSpLocks/>
            </p:cNvGrpSpPr>
            <p:nvPr/>
          </p:nvGrpSpPr>
          <p:grpSpPr bwMode="auto">
            <a:xfrm>
              <a:off x="4716" y="4455"/>
              <a:ext cx="2966" cy="1515"/>
              <a:chOff x="4716" y="4455"/>
              <a:chExt cx="2966" cy="1515"/>
            </a:xfrm>
          </p:grpSpPr>
          <p:sp>
            <p:nvSpPr>
              <p:cNvPr id="2314" name="AutoShape 266"/>
              <p:cNvSpPr>
                <a:spLocks noChangeArrowheads="1"/>
              </p:cNvSpPr>
              <p:nvPr/>
            </p:nvSpPr>
            <p:spPr bwMode="auto">
              <a:xfrm>
                <a:off x="4716" y="4760"/>
                <a:ext cx="586" cy="270"/>
              </a:xfrm>
              <a:prstGeom prst="flowChartAlternateProcess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6DDE8"/>
                  </a:gs>
                </a:gsLst>
                <a:lin ang="5400000" scaled="1"/>
              </a:gradFill>
              <a:ln w="12700">
                <a:solidFill>
                  <a:srgbClr val="92CDDC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205867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13" name="AutoShape 265"/>
              <p:cNvSpPr>
                <a:spLocks noChangeShapeType="1"/>
              </p:cNvSpPr>
              <p:nvPr/>
            </p:nvSpPr>
            <p:spPr bwMode="auto">
              <a:xfrm>
                <a:off x="6994" y="4727"/>
                <a:ext cx="72" cy="486"/>
              </a:xfrm>
              <a:prstGeom prst="straightConnector1">
                <a:avLst/>
              </a:prstGeom>
              <a:noFill/>
              <a:ln w="9525">
                <a:solidFill>
                  <a:srgbClr val="A5A5A5"/>
                </a:solidFill>
                <a:round/>
                <a:headEnd/>
                <a:tailEnd type="triangl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12" name="AutoShape 264"/>
              <p:cNvSpPr>
                <a:spLocks noChangeShapeType="1"/>
              </p:cNvSpPr>
              <p:nvPr/>
            </p:nvSpPr>
            <p:spPr bwMode="auto">
              <a:xfrm flipV="1">
                <a:off x="6994" y="5213"/>
                <a:ext cx="72" cy="485"/>
              </a:xfrm>
              <a:prstGeom prst="straightConnector1">
                <a:avLst/>
              </a:prstGeom>
              <a:noFill/>
              <a:ln w="9525">
                <a:solidFill>
                  <a:srgbClr val="A5A5A5"/>
                </a:solidFill>
                <a:round/>
                <a:headEnd/>
                <a:tailEnd type="triangl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11" name="AutoShape 263"/>
              <p:cNvSpPr>
                <a:spLocks noChangeShapeType="1"/>
              </p:cNvSpPr>
              <p:nvPr/>
            </p:nvSpPr>
            <p:spPr bwMode="auto">
              <a:xfrm>
                <a:off x="6362" y="4562"/>
                <a:ext cx="78" cy="165"/>
              </a:xfrm>
              <a:prstGeom prst="straightConnector1">
                <a:avLst/>
              </a:prstGeom>
              <a:noFill/>
              <a:ln w="9525">
                <a:solidFill>
                  <a:srgbClr val="A5A5A5"/>
                </a:solidFill>
                <a:round/>
                <a:headEnd/>
                <a:tailEnd type="triangl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10" name="AutoShape 262"/>
              <p:cNvSpPr>
                <a:spLocks noChangeShapeType="1"/>
              </p:cNvSpPr>
              <p:nvPr/>
            </p:nvSpPr>
            <p:spPr bwMode="auto">
              <a:xfrm flipV="1">
                <a:off x="6368" y="4727"/>
                <a:ext cx="72" cy="164"/>
              </a:xfrm>
              <a:prstGeom prst="straightConnector1">
                <a:avLst/>
              </a:prstGeom>
              <a:noFill/>
              <a:ln w="9525">
                <a:solidFill>
                  <a:srgbClr val="A5A5A5"/>
                </a:solidFill>
                <a:round/>
                <a:headEnd/>
                <a:tailEnd type="triangl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09" name="AutoShape 261"/>
              <p:cNvSpPr>
                <a:spLocks noChangeShapeType="1"/>
              </p:cNvSpPr>
              <p:nvPr/>
            </p:nvSpPr>
            <p:spPr bwMode="auto">
              <a:xfrm>
                <a:off x="6372" y="5533"/>
                <a:ext cx="62" cy="165"/>
              </a:xfrm>
              <a:prstGeom prst="straightConnector1">
                <a:avLst/>
              </a:prstGeom>
              <a:noFill/>
              <a:ln w="9525">
                <a:solidFill>
                  <a:srgbClr val="A5A5A5"/>
                </a:solidFill>
                <a:round/>
                <a:headEnd/>
                <a:tailEnd type="triangl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08" name="AutoShape 260"/>
              <p:cNvSpPr>
                <a:spLocks noChangeShapeType="1"/>
              </p:cNvSpPr>
              <p:nvPr/>
            </p:nvSpPr>
            <p:spPr bwMode="auto">
              <a:xfrm flipV="1">
                <a:off x="6379" y="5698"/>
                <a:ext cx="55" cy="165"/>
              </a:xfrm>
              <a:prstGeom prst="straightConnector1">
                <a:avLst/>
              </a:prstGeom>
              <a:noFill/>
              <a:ln w="9525">
                <a:solidFill>
                  <a:srgbClr val="A5A5A5"/>
                </a:solidFill>
                <a:round/>
                <a:headEnd/>
                <a:tailEnd type="triangl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07" name="AutoShape 259"/>
              <p:cNvSpPr>
                <a:spLocks noChangeArrowheads="1"/>
              </p:cNvSpPr>
              <p:nvPr/>
            </p:nvSpPr>
            <p:spPr bwMode="auto">
              <a:xfrm>
                <a:off x="6783" y="4530"/>
                <a:ext cx="211" cy="394"/>
              </a:xfrm>
              <a:prstGeom prst="flowChartAlternateProcess">
                <a:avLst/>
              </a:prstGeom>
              <a:gradFill rotWithShape="0">
                <a:gsLst>
                  <a:gs pos="0">
                    <a:srgbClr val="C2D69B"/>
                  </a:gs>
                  <a:gs pos="50000">
                    <a:srgbClr val="EAF1DD"/>
                  </a:gs>
                  <a:gs pos="100000">
                    <a:srgbClr val="C2D69B"/>
                  </a:gs>
                </a:gsLst>
                <a:lin ang="18900000" scaled="1"/>
              </a:gradFill>
              <a:ln w="12700">
                <a:solidFill>
                  <a:srgbClr val="C2D69B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4E6128">
                    <a:alpha val="50000"/>
                  </a:srgbClr>
                </a:outerShdw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306" name="Rectangle 258"/>
              <p:cNvSpPr>
                <a:spLocks noChangeArrowheads="1"/>
              </p:cNvSpPr>
              <p:nvPr/>
            </p:nvSpPr>
            <p:spPr bwMode="auto">
              <a:xfrm>
                <a:off x="4745" y="4455"/>
                <a:ext cx="239" cy="215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6DDE8"/>
                  </a:gs>
                </a:gsLst>
                <a:lin ang="5400000" scaled="1"/>
              </a:gradFill>
              <a:ln w="12700">
                <a:solidFill>
                  <a:srgbClr val="92CDDC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205867">
                    <a:alpha val="50000"/>
                  </a:srgbClr>
                </a:outerShdw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305" name="Rectangle 257"/>
              <p:cNvSpPr>
                <a:spLocks noChangeArrowheads="1"/>
              </p:cNvSpPr>
              <p:nvPr/>
            </p:nvSpPr>
            <p:spPr bwMode="auto">
              <a:xfrm>
                <a:off x="5080" y="4498"/>
                <a:ext cx="179" cy="129"/>
              </a:xfrm>
              <a:prstGeom prst="rect">
                <a:avLst/>
              </a:prstGeom>
              <a:solidFill>
                <a:srgbClr val="FFFFFF"/>
              </a:solidFill>
              <a:ln w="31750">
                <a:solidFill>
                  <a:srgbClr val="C0504D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304" name="AutoShape 256"/>
              <p:cNvSpPr>
                <a:spLocks noChangeShapeType="1"/>
              </p:cNvSpPr>
              <p:nvPr/>
            </p:nvSpPr>
            <p:spPr bwMode="auto">
              <a:xfrm>
                <a:off x="4984" y="4563"/>
                <a:ext cx="71" cy="1"/>
              </a:xfrm>
              <a:prstGeom prst="straightConnector1">
                <a:avLst/>
              </a:prstGeom>
              <a:noFill/>
              <a:ln w="6350">
                <a:solidFill>
                  <a:srgbClr val="A5A5A5"/>
                </a:solidFill>
                <a:round/>
                <a:headEnd/>
                <a:tailEnd type="triangle" w="sm" len="sm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03" name="AutoShape 255"/>
              <p:cNvSpPr>
                <a:spLocks noChangeArrowheads="1"/>
              </p:cNvSpPr>
              <p:nvPr/>
            </p:nvSpPr>
            <p:spPr bwMode="auto">
              <a:xfrm>
                <a:off x="5302" y="4522"/>
                <a:ext cx="77" cy="81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302" name="Rectangle 254"/>
              <p:cNvSpPr>
                <a:spLocks noChangeArrowheads="1"/>
              </p:cNvSpPr>
              <p:nvPr/>
            </p:nvSpPr>
            <p:spPr bwMode="auto">
              <a:xfrm>
                <a:off x="5399" y="4455"/>
                <a:ext cx="240" cy="215"/>
              </a:xfrm>
              <a:prstGeom prst="rect">
                <a:avLst/>
              </a:prstGeom>
              <a:gradFill rotWithShape="0">
                <a:gsLst>
                  <a:gs pos="0">
                    <a:srgbClr val="FABF8F"/>
                  </a:gs>
                  <a:gs pos="50000">
                    <a:srgbClr val="FDE9D9"/>
                  </a:gs>
                  <a:gs pos="100000">
                    <a:srgbClr val="FABF8F"/>
                  </a:gs>
                </a:gsLst>
                <a:lin ang="18900000" scaled="1"/>
              </a:gradFill>
              <a:ln w="12700">
                <a:solidFill>
                  <a:srgbClr val="FABF8F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974706">
                    <a:alpha val="50000"/>
                  </a:srgbClr>
                </a:outerShdw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301" name="AutoShape 253"/>
              <p:cNvSpPr>
                <a:spLocks noChangeArrowheads="1"/>
              </p:cNvSpPr>
              <p:nvPr/>
            </p:nvSpPr>
            <p:spPr bwMode="auto">
              <a:xfrm>
                <a:off x="6119" y="4455"/>
                <a:ext cx="239" cy="215"/>
              </a:xfrm>
              <a:prstGeom prst="flowChartAlternateProcess">
                <a:avLst/>
              </a:prstGeom>
              <a:solidFill>
                <a:srgbClr val="FFFFFF"/>
              </a:solidFill>
              <a:ln w="19050">
                <a:solidFill>
                  <a:srgbClr val="4F81BD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300" name="Rectangle 252"/>
              <p:cNvSpPr>
                <a:spLocks noChangeArrowheads="1"/>
              </p:cNvSpPr>
              <p:nvPr/>
            </p:nvSpPr>
            <p:spPr bwMode="auto">
              <a:xfrm>
                <a:off x="5735" y="4498"/>
                <a:ext cx="178" cy="129"/>
              </a:xfrm>
              <a:prstGeom prst="rect">
                <a:avLst/>
              </a:prstGeom>
              <a:solidFill>
                <a:srgbClr val="FFFFFF"/>
              </a:solidFill>
              <a:ln w="31750">
                <a:solidFill>
                  <a:srgbClr val="C0504D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99" name="AutoShape 251"/>
              <p:cNvSpPr>
                <a:spLocks noChangeShapeType="1"/>
              </p:cNvSpPr>
              <p:nvPr/>
            </p:nvSpPr>
            <p:spPr bwMode="auto">
              <a:xfrm>
                <a:off x="5639" y="4563"/>
                <a:ext cx="71" cy="1"/>
              </a:xfrm>
              <a:prstGeom prst="straightConnector1">
                <a:avLst/>
              </a:prstGeom>
              <a:noFill/>
              <a:ln w="3175">
                <a:solidFill>
                  <a:srgbClr val="808080"/>
                </a:solidFill>
                <a:round/>
                <a:headEnd/>
                <a:tailEnd type="triangle" w="sm" len="sm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98" name="AutoShape 250"/>
              <p:cNvSpPr>
                <a:spLocks noChangeArrowheads="1"/>
              </p:cNvSpPr>
              <p:nvPr/>
            </p:nvSpPr>
            <p:spPr bwMode="auto">
              <a:xfrm>
                <a:off x="5956" y="4522"/>
                <a:ext cx="116" cy="81"/>
              </a:xfrm>
              <a:prstGeom prst="rightArrow">
                <a:avLst>
                  <a:gd name="adj1" fmla="val 50000"/>
                  <a:gd name="adj2" fmla="val 35802"/>
                </a:avLst>
              </a:pr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97" name="Rectangle 249"/>
              <p:cNvSpPr>
                <a:spLocks noChangeArrowheads="1"/>
              </p:cNvSpPr>
              <p:nvPr/>
            </p:nvSpPr>
            <p:spPr bwMode="auto">
              <a:xfrm>
                <a:off x="4747" y="4784"/>
                <a:ext cx="239" cy="215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6DDE8"/>
                  </a:gs>
                </a:gsLst>
                <a:lin ang="5400000" scaled="1"/>
              </a:gradFill>
              <a:ln w="12700">
                <a:solidFill>
                  <a:srgbClr val="92CDDC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205867">
                    <a:alpha val="50000"/>
                  </a:srgbClr>
                </a:outerShdw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96" name="Rectangle 248"/>
              <p:cNvSpPr>
                <a:spLocks noChangeArrowheads="1"/>
              </p:cNvSpPr>
              <p:nvPr/>
            </p:nvSpPr>
            <p:spPr bwMode="auto">
              <a:xfrm>
                <a:off x="5083" y="4827"/>
                <a:ext cx="178" cy="129"/>
              </a:xfrm>
              <a:prstGeom prst="rect">
                <a:avLst/>
              </a:prstGeom>
              <a:solidFill>
                <a:srgbClr val="FFFFFF"/>
              </a:solidFill>
              <a:ln w="31750">
                <a:solidFill>
                  <a:srgbClr val="C0504D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95" name="AutoShape 247"/>
              <p:cNvSpPr>
                <a:spLocks noChangeShapeType="1"/>
              </p:cNvSpPr>
              <p:nvPr/>
            </p:nvSpPr>
            <p:spPr bwMode="auto">
              <a:xfrm>
                <a:off x="4986" y="4892"/>
                <a:ext cx="72" cy="1"/>
              </a:xfrm>
              <a:prstGeom prst="straightConnector1">
                <a:avLst/>
              </a:prstGeom>
              <a:noFill/>
              <a:ln w="6350">
                <a:solidFill>
                  <a:srgbClr val="A5A5A5"/>
                </a:solidFill>
                <a:round/>
                <a:headEnd/>
                <a:tailEnd type="triangle" w="sm" len="sm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94" name="AutoShape 246"/>
              <p:cNvSpPr>
                <a:spLocks noChangeArrowheads="1"/>
              </p:cNvSpPr>
              <p:nvPr/>
            </p:nvSpPr>
            <p:spPr bwMode="auto">
              <a:xfrm>
                <a:off x="5304" y="4851"/>
                <a:ext cx="77" cy="81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93" name="Rectangle 245"/>
              <p:cNvSpPr>
                <a:spLocks noChangeArrowheads="1"/>
              </p:cNvSpPr>
              <p:nvPr/>
            </p:nvSpPr>
            <p:spPr bwMode="auto">
              <a:xfrm>
                <a:off x="5402" y="4784"/>
                <a:ext cx="239" cy="215"/>
              </a:xfrm>
              <a:prstGeom prst="rect">
                <a:avLst/>
              </a:prstGeom>
              <a:gradFill rotWithShape="0">
                <a:gsLst>
                  <a:gs pos="0">
                    <a:srgbClr val="FABF8F"/>
                  </a:gs>
                  <a:gs pos="50000">
                    <a:srgbClr val="FDE9D9"/>
                  </a:gs>
                  <a:gs pos="100000">
                    <a:srgbClr val="FABF8F"/>
                  </a:gs>
                </a:gsLst>
                <a:lin ang="18900000" scaled="1"/>
              </a:gradFill>
              <a:ln w="12700">
                <a:solidFill>
                  <a:srgbClr val="FABF8F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974706">
                    <a:alpha val="50000"/>
                  </a:srgbClr>
                </a:outerShdw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92" name="AutoShape 244"/>
              <p:cNvSpPr>
                <a:spLocks noChangeArrowheads="1"/>
              </p:cNvSpPr>
              <p:nvPr/>
            </p:nvSpPr>
            <p:spPr bwMode="auto">
              <a:xfrm>
                <a:off x="6125" y="4784"/>
                <a:ext cx="239" cy="215"/>
              </a:xfrm>
              <a:prstGeom prst="flowChartAlternateProcess">
                <a:avLst/>
              </a:prstGeom>
              <a:solidFill>
                <a:srgbClr val="FFFFFF"/>
              </a:solidFill>
              <a:ln w="19050">
                <a:solidFill>
                  <a:srgbClr val="4F81BD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91" name="Rectangle 243"/>
              <p:cNvSpPr>
                <a:spLocks noChangeArrowheads="1"/>
              </p:cNvSpPr>
              <p:nvPr/>
            </p:nvSpPr>
            <p:spPr bwMode="auto">
              <a:xfrm>
                <a:off x="5740" y="4827"/>
                <a:ext cx="179" cy="129"/>
              </a:xfrm>
              <a:prstGeom prst="rect">
                <a:avLst/>
              </a:prstGeom>
              <a:solidFill>
                <a:srgbClr val="FFFFFF"/>
              </a:solidFill>
              <a:ln w="31750">
                <a:solidFill>
                  <a:srgbClr val="C0504D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90" name="AutoShape 242"/>
              <p:cNvSpPr>
                <a:spLocks noChangeShapeType="1"/>
              </p:cNvSpPr>
              <p:nvPr/>
            </p:nvSpPr>
            <p:spPr bwMode="auto">
              <a:xfrm>
                <a:off x="5641" y="4892"/>
                <a:ext cx="74" cy="1"/>
              </a:xfrm>
              <a:prstGeom prst="straightConnector1">
                <a:avLst/>
              </a:prstGeom>
              <a:noFill/>
              <a:ln w="3175">
                <a:solidFill>
                  <a:srgbClr val="808080"/>
                </a:solidFill>
                <a:round/>
                <a:headEnd/>
                <a:tailEnd type="triangle" w="sm" len="sm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89" name="AutoShape 241"/>
              <p:cNvSpPr>
                <a:spLocks noChangeArrowheads="1"/>
              </p:cNvSpPr>
              <p:nvPr/>
            </p:nvSpPr>
            <p:spPr bwMode="auto">
              <a:xfrm>
                <a:off x="5962" y="4851"/>
                <a:ext cx="116" cy="81"/>
              </a:xfrm>
              <a:prstGeom prst="rightArrow">
                <a:avLst>
                  <a:gd name="adj1" fmla="val 50000"/>
                  <a:gd name="adj2" fmla="val 35802"/>
                </a:avLst>
              </a:pr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88" name="Rectangle 240"/>
              <p:cNvSpPr>
                <a:spLocks noChangeArrowheads="1"/>
              </p:cNvSpPr>
              <p:nvPr/>
            </p:nvSpPr>
            <p:spPr bwMode="auto">
              <a:xfrm>
                <a:off x="6447" y="4662"/>
                <a:ext cx="179" cy="130"/>
              </a:xfrm>
              <a:prstGeom prst="rect">
                <a:avLst/>
              </a:prstGeom>
              <a:solidFill>
                <a:srgbClr val="FFFFFF"/>
              </a:solidFill>
              <a:ln w="31750">
                <a:solidFill>
                  <a:srgbClr val="C0504D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87" name="AutoShape 239"/>
              <p:cNvSpPr>
                <a:spLocks noChangeArrowheads="1"/>
              </p:cNvSpPr>
              <p:nvPr/>
            </p:nvSpPr>
            <p:spPr bwMode="auto">
              <a:xfrm>
                <a:off x="6649" y="4686"/>
                <a:ext cx="116" cy="81"/>
              </a:xfrm>
              <a:prstGeom prst="rightArrow">
                <a:avLst>
                  <a:gd name="adj1" fmla="val 50000"/>
                  <a:gd name="adj2" fmla="val 35802"/>
                </a:avLst>
              </a:pr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86" name="AutoShape 238"/>
              <p:cNvSpPr>
                <a:spLocks noChangeArrowheads="1"/>
              </p:cNvSpPr>
              <p:nvPr/>
            </p:nvSpPr>
            <p:spPr bwMode="auto">
              <a:xfrm>
                <a:off x="6783" y="5501"/>
                <a:ext cx="211" cy="394"/>
              </a:xfrm>
              <a:prstGeom prst="flowChartAlternateProcess">
                <a:avLst/>
              </a:prstGeom>
              <a:gradFill rotWithShape="0">
                <a:gsLst>
                  <a:gs pos="0">
                    <a:srgbClr val="C2D69B"/>
                  </a:gs>
                  <a:gs pos="50000">
                    <a:srgbClr val="EAF1DD"/>
                  </a:gs>
                  <a:gs pos="100000">
                    <a:srgbClr val="C2D69B"/>
                  </a:gs>
                </a:gsLst>
                <a:lin ang="18900000" scaled="1"/>
              </a:gradFill>
              <a:ln w="12700">
                <a:solidFill>
                  <a:srgbClr val="C2D69B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4E6128">
                    <a:alpha val="50000"/>
                  </a:srgbClr>
                </a:outerShdw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85" name="Rectangle 237"/>
              <p:cNvSpPr>
                <a:spLocks noChangeArrowheads="1"/>
              </p:cNvSpPr>
              <p:nvPr/>
            </p:nvSpPr>
            <p:spPr bwMode="auto">
              <a:xfrm>
                <a:off x="4751" y="5426"/>
                <a:ext cx="238" cy="21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6DDE8"/>
                  </a:gs>
                </a:gsLst>
                <a:lin ang="5400000" scaled="1"/>
              </a:gradFill>
              <a:ln w="12700">
                <a:solidFill>
                  <a:srgbClr val="92CDDC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205867">
                    <a:alpha val="50000"/>
                  </a:srgbClr>
                </a:outerShdw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84" name="Rectangle 236"/>
              <p:cNvSpPr>
                <a:spLocks noChangeArrowheads="1"/>
              </p:cNvSpPr>
              <p:nvPr/>
            </p:nvSpPr>
            <p:spPr bwMode="auto">
              <a:xfrm>
                <a:off x="5086" y="5468"/>
                <a:ext cx="179" cy="130"/>
              </a:xfrm>
              <a:prstGeom prst="rect">
                <a:avLst/>
              </a:prstGeom>
              <a:solidFill>
                <a:srgbClr val="FFFFFF"/>
              </a:solidFill>
              <a:ln w="31750">
                <a:solidFill>
                  <a:srgbClr val="C0504D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83" name="AutoShape 235"/>
              <p:cNvSpPr>
                <a:spLocks noChangeShapeType="1"/>
              </p:cNvSpPr>
              <p:nvPr/>
            </p:nvSpPr>
            <p:spPr bwMode="auto">
              <a:xfrm>
                <a:off x="4989" y="5533"/>
                <a:ext cx="72" cy="1"/>
              </a:xfrm>
              <a:prstGeom prst="straightConnector1">
                <a:avLst/>
              </a:prstGeom>
              <a:noFill/>
              <a:ln w="6350">
                <a:solidFill>
                  <a:srgbClr val="A5A5A5"/>
                </a:solidFill>
                <a:round/>
                <a:headEnd/>
                <a:tailEnd type="triangle" w="sm" len="sm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82" name="AutoShape 234"/>
              <p:cNvSpPr>
                <a:spLocks noChangeArrowheads="1"/>
              </p:cNvSpPr>
              <p:nvPr/>
            </p:nvSpPr>
            <p:spPr bwMode="auto">
              <a:xfrm>
                <a:off x="5308" y="5492"/>
                <a:ext cx="77" cy="82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81" name="Rectangle 233"/>
              <p:cNvSpPr>
                <a:spLocks noChangeArrowheads="1"/>
              </p:cNvSpPr>
              <p:nvPr/>
            </p:nvSpPr>
            <p:spPr bwMode="auto">
              <a:xfrm>
                <a:off x="5405" y="5426"/>
                <a:ext cx="240" cy="214"/>
              </a:xfrm>
              <a:prstGeom prst="rect">
                <a:avLst/>
              </a:prstGeom>
              <a:gradFill rotWithShape="0">
                <a:gsLst>
                  <a:gs pos="0">
                    <a:srgbClr val="FABF8F"/>
                  </a:gs>
                  <a:gs pos="50000">
                    <a:srgbClr val="FDE9D9"/>
                  </a:gs>
                  <a:gs pos="100000">
                    <a:srgbClr val="FABF8F"/>
                  </a:gs>
                </a:gsLst>
                <a:lin ang="18900000" scaled="1"/>
              </a:gradFill>
              <a:ln w="12700">
                <a:solidFill>
                  <a:srgbClr val="FABF8F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974706">
                    <a:alpha val="50000"/>
                  </a:srgbClr>
                </a:outerShdw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80" name="AutoShape 232"/>
              <p:cNvSpPr>
                <a:spLocks noChangeArrowheads="1"/>
              </p:cNvSpPr>
              <p:nvPr/>
            </p:nvSpPr>
            <p:spPr bwMode="auto">
              <a:xfrm>
                <a:off x="6129" y="5426"/>
                <a:ext cx="239" cy="215"/>
              </a:xfrm>
              <a:prstGeom prst="flowChartAlternateProcess">
                <a:avLst/>
              </a:prstGeom>
              <a:solidFill>
                <a:srgbClr val="FFFFFF"/>
              </a:solidFill>
              <a:ln w="19050">
                <a:solidFill>
                  <a:srgbClr val="4F81BD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79" name="Rectangle 231"/>
              <p:cNvSpPr>
                <a:spLocks noChangeArrowheads="1"/>
              </p:cNvSpPr>
              <p:nvPr/>
            </p:nvSpPr>
            <p:spPr bwMode="auto">
              <a:xfrm>
                <a:off x="5744" y="5468"/>
                <a:ext cx="179" cy="130"/>
              </a:xfrm>
              <a:prstGeom prst="rect">
                <a:avLst/>
              </a:prstGeom>
              <a:solidFill>
                <a:srgbClr val="FFFFFF"/>
              </a:solidFill>
              <a:ln w="31750">
                <a:solidFill>
                  <a:srgbClr val="C0504D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78" name="AutoShape 230"/>
              <p:cNvSpPr>
                <a:spLocks noChangeShapeType="1"/>
              </p:cNvSpPr>
              <p:nvPr/>
            </p:nvSpPr>
            <p:spPr bwMode="auto">
              <a:xfrm>
                <a:off x="5645" y="5533"/>
                <a:ext cx="74" cy="1"/>
              </a:xfrm>
              <a:prstGeom prst="straightConnector1">
                <a:avLst/>
              </a:prstGeom>
              <a:noFill/>
              <a:ln w="3175">
                <a:solidFill>
                  <a:srgbClr val="808080"/>
                </a:solidFill>
                <a:round/>
                <a:headEnd/>
                <a:tailEnd type="triangle" w="sm" len="sm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77" name="AutoShape 229"/>
              <p:cNvSpPr>
                <a:spLocks noChangeArrowheads="1"/>
              </p:cNvSpPr>
              <p:nvPr/>
            </p:nvSpPr>
            <p:spPr bwMode="auto">
              <a:xfrm>
                <a:off x="5966" y="5492"/>
                <a:ext cx="116" cy="82"/>
              </a:xfrm>
              <a:prstGeom prst="rightArrow">
                <a:avLst>
                  <a:gd name="adj1" fmla="val 50000"/>
                  <a:gd name="adj2" fmla="val 35366"/>
                </a:avLst>
              </a:pr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76" name="Rectangle 228"/>
              <p:cNvSpPr>
                <a:spLocks noChangeArrowheads="1"/>
              </p:cNvSpPr>
              <p:nvPr/>
            </p:nvSpPr>
            <p:spPr bwMode="auto">
              <a:xfrm>
                <a:off x="4753" y="5755"/>
                <a:ext cx="239" cy="215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6DDE8"/>
                  </a:gs>
                </a:gsLst>
                <a:lin ang="5400000" scaled="1"/>
              </a:gradFill>
              <a:ln w="12700">
                <a:solidFill>
                  <a:srgbClr val="92CDDC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205867">
                    <a:alpha val="50000"/>
                  </a:srgbClr>
                </a:outerShdw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75" name="Rectangle 227"/>
              <p:cNvSpPr>
                <a:spLocks noChangeArrowheads="1"/>
              </p:cNvSpPr>
              <p:nvPr/>
            </p:nvSpPr>
            <p:spPr bwMode="auto">
              <a:xfrm>
                <a:off x="5088" y="5798"/>
                <a:ext cx="179" cy="129"/>
              </a:xfrm>
              <a:prstGeom prst="rect">
                <a:avLst/>
              </a:prstGeom>
              <a:solidFill>
                <a:srgbClr val="FFFFFF"/>
              </a:solidFill>
              <a:ln w="31750">
                <a:solidFill>
                  <a:srgbClr val="C0504D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74" name="AutoShape 226"/>
              <p:cNvSpPr>
                <a:spLocks noChangeShapeType="1"/>
              </p:cNvSpPr>
              <p:nvPr/>
            </p:nvSpPr>
            <p:spPr bwMode="auto">
              <a:xfrm>
                <a:off x="4992" y="5863"/>
                <a:ext cx="71" cy="1"/>
              </a:xfrm>
              <a:prstGeom prst="straightConnector1">
                <a:avLst/>
              </a:prstGeom>
              <a:noFill/>
              <a:ln w="6350">
                <a:solidFill>
                  <a:srgbClr val="A5A5A5"/>
                </a:solidFill>
                <a:round/>
                <a:headEnd/>
                <a:tailEnd type="triangle" w="sm" len="sm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73" name="AutoShape 225"/>
              <p:cNvSpPr>
                <a:spLocks noChangeArrowheads="1"/>
              </p:cNvSpPr>
              <p:nvPr/>
            </p:nvSpPr>
            <p:spPr bwMode="auto">
              <a:xfrm>
                <a:off x="5310" y="5822"/>
                <a:ext cx="77" cy="81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72" name="Rectangle 224"/>
              <p:cNvSpPr>
                <a:spLocks noChangeArrowheads="1"/>
              </p:cNvSpPr>
              <p:nvPr/>
            </p:nvSpPr>
            <p:spPr bwMode="auto">
              <a:xfrm>
                <a:off x="5408" y="5755"/>
                <a:ext cx="239" cy="215"/>
              </a:xfrm>
              <a:prstGeom prst="rect">
                <a:avLst/>
              </a:prstGeom>
              <a:gradFill rotWithShape="0">
                <a:gsLst>
                  <a:gs pos="0">
                    <a:srgbClr val="FABF8F"/>
                  </a:gs>
                  <a:gs pos="50000">
                    <a:srgbClr val="FDE9D9"/>
                  </a:gs>
                  <a:gs pos="100000">
                    <a:srgbClr val="FABF8F"/>
                  </a:gs>
                </a:gsLst>
                <a:lin ang="18900000" scaled="1"/>
              </a:gradFill>
              <a:ln w="12700">
                <a:solidFill>
                  <a:srgbClr val="FABF8F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974706">
                    <a:alpha val="50000"/>
                  </a:srgbClr>
                </a:outerShdw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71" name="AutoShape 223"/>
              <p:cNvSpPr>
                <a:spLocks noChangeArrowheads="1"/>
              </p:cNvSpPr>
              <p:nvPr/>
            </p:nvSpPr>
            <p:spPr bwMode="auto">
              <a:xfrm>
                <a:off x="6136" y="5755"/>
                <a:ext cx="239" cy="215"/>
              </a:xfrm>
              <a:prstGeom prst="flowChartAlternateProcess">
                <a:avLst/>
              </a:prstGeom>
              <a:solidFill>
                <a:srgbClr val="FFFFFF"/>
              </a:solidFill>
              <a:ln w="19050">
                <a:solidFill>
                  <a:srgbClr val="4F81BD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70" name="Rectangle 222"/>
              <p:cNvSpPr>
                <a:spLocks noChangeArrowheads="1"/>
              </p:cNvSpPr>
              <p:nvPr/>
            </p:nvSpPr>
            <p:spPr bwMode="auto">
              <a:xfrm>
                <a:off x="5751" y="5798"/>
                <a:ext cx="179" cy="129"/>
              </a:xfrm>
              <a:prstGeom prst="rect">
                <a:avLst/>
              </a:prstGeom>
              <a:solidFill>
                <a:srgbClr val="FFFFFF"/>
              </a:solidFill>
              <a:ln w="31750">
                <a:solidFill>
                  <a:srgbClr val="C0504D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69" name="AutoShape 221"/>
              <p:cNvSpPr>
                <a:spLocks noChangeShapeType="1"/>
              </p:cNvSpPr>
              <p:nvPr/>
            </p:nvSpPr>
            <p:spPr bwMode="auto">
              <a:xfrm>
                <a:off x="5647" y="5863"/>
                <a:ext cx="79" cy="1"/>
              </a:xfrm>
              <a:prstGeom prst="straightConnector1">
                <a:avLst/>
              </a:prstGeom>
              <a:noFill/>
              <a:ln w="3175">
                <a:solidFill>
                  <a:srgbClr val="808080"/>
                </a:solidFill>
                <a:round/>
                <a:headEnd/>
                <a:tailEnd type="triangle" w="sm" len="sm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68" name="AutoShape 220"/>
              <p:cNvSpPr>
                <a:spLocks noChangeArrowheads="1"/>
              </p:cNvSpPr>
              <p:nvPr/>
            </p:nvSpPr>
            <p:spPr bwMode="auto">
              <a:xfrm>
                <a:off x="5973" y="5822"/>
                <a:ext cx="116" cy="81"/>
              </a:xfrm>
              <a:prstGeom prst="rightArrow">
                <a:avLst>
                  <a:gd name="adj1" fmla="val 50000"/>
                  <a:gd name="adj2" fmla="val 35802"/>
                </a:avLst>
              </a:pr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67" name="Rectangle 219"/>
              <p:cNvSpPr>
                <a:spLocks noChangeArrowheads="1"/>
              </p:cNvSpPr>
              <p:nvPr/>
            </p:nvSpPr>
            <p:spPr bwMode="auto">
              <a:xfrm>
                <a:off x="6440" y="5633"/>
                <a:ext cx="179" cy="129"/>
              </a:xfrm>
              <a:prstGeom prst="rect">
                <a:avLst/>
              </a:prstGeom>
              <a:solidFill>
                <a:srgbClr val="FFFFFF"/>
              </a:solidFill>
              <a:ln w="31750">
                <a:solidFill>
                  <a:srgbClr val="C0504D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66" name="AutoShape 218"/>
              <p:cNvSpPr>
                <a:spLocks noChangeArrowheads="1"/>
              </p:cNvSpPr>
              <p:nvPr/>
            </p:nvSpPr>
            <p:spPr bwMode="auto">
              <a:xfrm>
                <a:off x="6649" y="5657"/>
                <a:ext cx="116" cy="81"/>
              </a:xfrm>
              <a:prstGeom prst="rightArrow">
                <a:avLst>
                  <a:gd name="adj1" fmla="val 50000"/>
                  <a:gd name="adj2" fmla="val 35802"/>
                </a:avLst>
              </a:pr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grpSp>
            <p:nvGrpSpPr>
              <p:cNvPr id="16" name="Group 214"/>
              <p:cNvGrpSpPr>
                <a:grpSpLocks/>
              </p:cNvGrpSpPr>
              <p:nvPr/>
            </p:nvGrpSpPr>
            <p:grpSpPr bwMode="auto">
              <a:xfrm>
                <a:off x="7072" y="5016"/>
                <a:ext cx="494" cy="393"/>
                <a:chOff x="10218" y="10829"/>
                <a:chExt cx="1841" cy="1584"/>
              </a:xfrm>
            </p:grpSpPr>
            <p:sp>
              <p:nvSpPr>
                <p:cNvPr id="2265" name="AutoShape 217"/>
                <p:cNvSpPr>
                  <a:spLocks noChangeArrowheads="1"/>
                </p:cNvSpPr>
                <p:nvPr/>
              </p:nvSpPr>
              <p:spPr bwMode="auto">
                <a:xfrm>
                  <a:off x="11506" y="10829"/>
                  <a:ext cx="553" cy="1584"/>
                </a:xfrm>
                <a:prstGeom prst="flowChartAlternateProcess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E5B8B7"/>
                    </a:gs>
                  </a:gsLst>
                  <a:lin ang="5400000" scaled="1"/>
                </a:gradFill>
                <a:ln w="12700">
                  <a:solidFill>
                    <a:srgbClr val="D99594"/>
                  </a:solidFill>
                  <a:miter lim="800000"/>
                  <a:headEnd/>
                  <a:tailEnd/>
                </a:ln>
                <a:effectLst>
                  <a:outerShdw dist="28398" dir="3806097" algn="ctr" rotWithShape="0">
                    <a:srgbClr val="622423">
                      <a:alpha val="50000"/>
                    </a:srgbClr>
                  </a:outerShdw>
                </a:effectLst>
              </p:spPr>
              <p:txBody>
                <a:bodyPr vert="horz" wrap="square" lIns="0" tIns="0" rIns="0" bIns="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prstClr val="black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264" name="Rectangle 216"/>
                <p:cNvSpPr>
                  <a:spLocks noChangeArrowheads="1"/>
                </p:cNvSpPr>
                <p:nvPr/>
              </p:nvSpPr>
              <p:spPr bwMode="auto">
                <a:xfrm>
                  <a:off x="10218" y="11361"/>
                  <a:ext cx="667" cy="520"/>
                </a:xfrm>
                <a:prstGeom prst="rect">
                  <a:avLst/>
                </a:prstGeom>
                <a:solidFill>
                  <a:srgbClr val="FFFFFF"/>
                </a:solidFill>
                <a:ln w="31750">
                  <a:solidFill>
                    <a:srgbClr val="C0504D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wrap="square" lIns="0" tIns="0" rIns="0" bIns="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prstClr val="black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263" name="AutoShape 215"/>
                <p:cNvSpPr>
                  <a:spLocks noChangeArrowheads="1"/>
                </p:cNvSpPr>
                <p:nvPr/>
              </p:nvSpPr>
              <p:spPr bwMode="auto">
                <a:xfrm>
                  <a:off x="10970" y="11457"/>
                  <a:ext cx="432" cy="327"/>
                </a:xfrm>
                <a:prstGeom prst="rightArrow">
                  <a:avLst>
                    <a:gd name="adj1" fmla="val 50000"/>
                    <a:gd name="adj2" fmla="val 33028"/>
                  </a:avLst>
                </a:prstGeom>
                <a:solidFill>
                  <a:srgbClr val="FFFFFF"/>
                </a:solidFill>
                <a:ln w="9525">
                  <a:solidFill>
                    <a:srgbClr val="80808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</p:grpSp>
          <p:sp>
            <p:nvSpPr>
              <p:cNvPr id="2261" name="AutoShape 213"/>
              <p:cNvSpPr>
                <a:spLocks noChangeShapeType="1"/>
              </p:cNvSpPr>
              <p:nvPr/>
            </p:nvSpPr>
            <p:spPr bwMode="auto">
              <a:xfrm>
                <a:off x="7610" y="5213"/>
                <a:ext cx="72" cy="1"/>
              </a:xfrm>
              <a:prstGeom prst="straightConnector1">
                <a:avLst/>
              </a:prstGeom>
              <a:noFill/>
              <a:ln w="9525">
                <a:solidFill>
                  <a:srgbClr val="A5A5A5"/>
                </a:solidFill>
                <a:round/>
                <a:headEnd/>
                <a:tailEnd type="triangle" w="sm" len="sm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</p:grpSp>
        <p:grpSp>
          <p:nvGrpSpPr>
            <p:cNvPr id="17" name="Group 207"/>
            <p:cNvGrpSpPr>
              <a:grpSpLocks/>
            </p:cNvGrpSpPr>
            <p:nvPr/>
          </p:nvGrpSpPr>
          <p:grpSpPr bwMode="auto">
            <a:xfrm>
              <a:off x="1836" y="6656"/>
              <a:ext cx="2064" cy="1656"/>
              <a:chOff x="2470" y="6656"/>
              <a:chExt cx="2064" cy="1656"/>
            </a:xfrm>
          </p:grpSpPr>
          <p:grpSp>
            <p:nvGrpSpPr>
              <p:cNvPr id="18" name="Group 209"/>
              <p:cNvGrpSpPr>
                <a:grpSpLocks/>
              </p:cNvGrpSpPr>
              <p:nvPr/>
            </p:nvGrpSpPr>
            <p:grpSpPr bwMode="auto">
              <a:xfrm>
                <a:off x="2470" y="6656"/>
                <a:ext cx="2064" cy="1656"/>
                <a:chOff x="7924" y="4425"/>
                <a:chExt cx="1946" cy="1656"/>
              </a:xfrm>
            </p:grpSpPr>
            <p:sp>
              <p:nvSpPr>
                <p:cNvPr id="2259" name="Text Box 211"/>
                <p:cNvSpPr txBox="1">
                  <a:spLocks noChangeArrowheads="1"/>
                </p:cNvSpPr>
                <p:nvPr/>
              </p:nvSpPr>
              <p:spPr bwMode="auto">
                <a:xfrm>
                  <a:off x="7924" y="5577"/>
                  <a:ext cx="1946" cy="50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 type="none" w="sm" len="sm"/>
                </a:ln>
              </p:spPr>
              <p:txBody>
                <a:bodyPr vert="horz" wrap="square" lIns="91440" tIns="9144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900">
                      <a:solidFill>
                        <a:prstClr val="black"/>
                      </a:solidFill>
                      <a:latin typeface="Arial" pitchFamily="34" charset="0"/>
                      <a:ea typeface="Times New Roman" pitchFamily="18" charset="0"/>
                    </a:rPr>
                    <a:t>Experiment Groups</a:t>
                  </a:r>
                  <a:endParaRPr lang="en-US">
                    <a:solidFill>
                      <a:prstClr val="black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258" name="Rectangle 210"/>
                <p:cNvSpPr>
                  <a:spLocks noChangeArrowheads="1"/>
                </p:cNvSpPr>
                <p:nvPr/>
              </p:nvSpPr>
              <p:spPr bwMode="auto">
                <a:xfrm>
                  <a:off x="7924" y="4425"/>
                  <a:ext cx="1946" cy="1152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 type="none" w="sm" len="sm"/>
                </a:ln>
              </p:spPr>
              <p:txBody>
                <a:bodyPr vert="horz" wrap="square" lIns="91440" tIns="9144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</p:grpSp>
          <p:pic>
            <p:nvPicPr>
              <p:cNvPr id="2256" name="Picture 208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588" y="6689"/>
                <a:ext cx="1870" cy="1038"/>
              </a:xfrm>
              <a:prstGeom prst="rect">
                <a:avLst/>
              </a:prstGeom>
              <a:noFill/>
            </p:spPr>
          </p:pic>
        </p:grpSp>
        <p:grpSp>
          <p:nvGrpSpPr>
            <p:cNvPr id="19" name="Group 202"/>
            <p:cNvGrpSpPr>
              <a:grpSpLocks/>
            </p:cNvGrpSpPr>
            <p:nvPr/>
          </p:nvGrpSpPr>
          <p:grpSpPr bwMode="auto">
            <a:xfrm>
              <a:off x="8312" y="4530"/>
              <a:ext cx="2064" cy="1656"/>
              <a:chOff x="2470" y="6656"/>
              <a:chExt cx="2064" cy="1656"/>
            </a:xfrm>
          </p:grpSpPr>
          <p:grpSp>
            <p:nvGrpSpPr>
              <p:cNvPr id="20" name="Group 204"/>
              <p:cNvGrpSpPr>
                <a:grpSpLocks/>
              </p:cNvGrpSpPr>
              <p:nvPr/>
            </p:nvGrpSpPr>
            <p:grpSpPr bwMode="auto">
              <a:xfrm>
                <a:off x="2470" y="6656"/>
                <a:ext cx="2064" cy="1656"/>
                <a:chOff x="7924" y="4425"/>
                <a:chExt cx="1946" cy="1656"/>
              </a:xfrm>
            </p:grpSpPr>
            <p:sp>
              <p:nvSpPr>
                <p:cNvPr id="2254" name="Text Box 206"/>
                <p:cNvSpPr txBox="1">
                  <a:spLocks noChangeArrowheads="1"/>
                </p:cNvSpPr>
                <p:nvPr/>
              </p:nvSpPr>
              <p:spPr bwMode="auto">
                <a:xfrm>
                  <a:off x="7924" y="5577"/>
                  <a:ext cx="1946" cy="50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 type="none" w="sm" len="sm"/>
                </a:ln>
              </p:spPr>
              <p:txBody>
                <a:bodyPr vert="horz" wrap="square" lIns="91440" tIns="9144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900">
                      <a:solidFill>
                        <a:prstClr val="black"/>
                      </a:solidFill>
                      <a:latin typeface="Arial" pitchFamily="34" charset="0"/>
                      <a:ea typeface="Times New Roman" pitchFamily="18" charset="0"/>
                    </a:rPr>
                    <a:t>Results</a:t>
                  </a:r>
                  <a:endParaRPr lang="en-US">
                    <a:solidFill>
                      <a:prstClr val="black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253" name="Rectangle 205"/>
                <p:cNvSpPr>
                  <a:spLocks noChangeArrowheads="1"/>
                </p:cNvSpPr>
                <p:nvPr/>
              </p:nvSpPr>
              <p:spPr bwMode="auto">
                <a:xfrm>
                  <a:off x="7924" y="4425"/>
                  <a:ext cx="1946" cy="1152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 type="none" w="sm" len="sm"/>
                </a:ln>
              </p:spPr>
              <p:txBody>
                <a:bodyPr vert="horz" wrap="square" lIns="91440" tIns="9144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</p:grpSp>
          <p:pic>
            <p:nvPicPr>
              <p:cNvPr id="2251" name="Picture 203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588" y="6689"/>
                <a:ext cx="1870" cy="1038"/>
              </a:xfrm>
              <a:prstGeom prst="rect">
                <a:avLst/>
              </a:prstGeom>
              <a:noFill/>
            </p:spPr>
          </p:pic>
        </p:grpSp>
        <p:grpSp>
          <p:nvGrpSpPr>
            <p:cNvPr id="21" name="Group 176"/>
            <p:cNvGrpSpPr>
              <a:grpSpLocks/>
            </p:cNvGrpSpPr>
            <p:nvPr/>
          </p:nvGrpSpPr>
          <p:grpSpPr bwMode="auto">
            <a:xfrm>
              <a:off x="7695" y="4385"/>
              <a:ext cx="189" cy="229"/>
              <a:chOff x="8434" y="4070"/>
              <a:chExt cx="2000" cy="2350"/>
            </a:xfrm>
          </p:grpSpPr>
          <p:sp>
            <p:nvSpPr>
              <p:cNvPr id="2249" name="Freeform 201"/>
              <p:cNvSpPr>
                <a:spLocks/>
              </p:cNvSpPr>
              <p:nvPr/>
            </p:nvSpPr>
            <p:spPr bwMode="auto">
              <a:xfrm>
                <a:off x="8454" y="4300"/>
                <a:ext cx="1960" cy="2100"/>
              </a:xfrm>
              <a:custGeom>
                <a:avLst/>
                <a:gdLst/>
                <a:ahLst/>
                <a:cxnLst>
                  <a:cxn ang="0">
                    <a:pos x="1460" y="60"/>
                  </a:cxn>
                  <a:cxn ang="0">
                    <a:pos x="1460" y="0"/>
                  </a:cxn>
                  <a:cxn ang="0">
                    <a:pos x="560" y="0"/>
                  </a:cxn>
                  <a:cxn ang="0">
                    <a:pos x="560" y="20"/>
                  </a:cxn>
                  <a:cxn ang="0">
                    <a:pos x="200" y="20"/>
                  </a:cxn>
                  <a:cxn ang="0">
                    <a:pos x="200" y="0"/>
                  </a:cxn>
                  <a:cxn ang="0">
                    <a:pos x="60" y="0"/>
                  </a:cxn>
                  <a:cxn ang="0">
                    <a:pos x="60" y="0"/>
                  </a:cxn>
                  <a:cxn ang="0">
                    <a:pos x="40" y="5"/>
                  </a:cxn>
                  <a:cxn ang="0">
                    <a:pos x="25" y="10"/>
                  </a:cxn>
                  <a:cxn ang="0">
                    <a:pos x="15" y="20"/>
                  </a:cxn>
                  <a:cxn ang="0">
                    <a:pos x="5" y="30"/>
                  </a:cxn>
                  <a:cxn ang="0">
                    <a:pos x="0" y="50"/>
                  </a:cxn>
                  <a:cxn ang="0">
                    <a:pos x="0" y="60"/>
                  </a:cxn>
                  <a:cxn ang="0">
                    <a:pos x="0" y="2040"/>
                  </a:cxn>
                  <a:cxn ang="0">
                    <a:pos x="0" y="2040"/>
                  </a:cxn>
                  <a:cxn ang="0">
                    <a:pos x="0" y="2050"/>
                  </a:cxn>
                  <a:cxn ang="0">
                    <a:pos x="5" y="2070"/>
                  </a:cxn>
                  <a:cxn ang="0">
                    <a:pos x="15" y="2080"/>
                  </a:cxn>
                  <a:cxn ang="0">
                    <a:pos x="25" y="2090"/>
                  </a:cxn>
                  <a:cxn ang="0">
                    <a:pos x="40" y="2095"/>
                  </a:cxn>
                  <a:cxn ang="0">
                    <a:pos x="60" y="2100"/>
                  </a:cxn>
                  <a:cxn ang="0">
                    <a:pos x="200" y="2100"/>
                  </a:cxn>
                  <a:cxn ang="0">
                    <a:pos x="200" y="2080"/>
                  </a:cxn>
                  <a:cxn ang="0">
                    <a:pos x="1760" y="2080"/>
                  </a:cxn>
                  <a:cxn ang="0">
                    <a:pos x="1760" y="2100"/>
                  </a:cxn>
                  <a:cxn ang="0">
                    <a:pos x="1900" y="2100"/>
                  </a:cxn>
                  <a:cxn ang="0">
                    <a:pos x="1900" y="2100"/>
                  </a:cxn>
                  <a:cxn ang="0">
                    <a:pos x="1910" y="2100"/>
                  </a:cxn>
                  <a:cxn ang="0">
                    <a:pos x="1930" y="2090"/>
                  </a:cxn>
                  <a:cxn ang="0">
                    <a:pos x="1940" y="2085"/>
                  </a:cxn>
                  <a:cxn ang="0">
                    <a:pos x="1950" y="2075"/>
                  </a:cxn>
                  <a:cxn ang="0">
                    <a:pos x="1955" y="2060"/>
                  </a:cxn>
                  <a:cxn ang="0">
                    <a:pos x="1960" y="2040"/>
                  </a:cxn>
                  <a:cxn ang="0">
                    <a:pos x="1960" y="120"/>
                  </a:cxn>
                  <a:cxn ang="0">
                    <a:pos x="1840" y="0"/>
                  </a:cxn>
                  <a:cxn ang="0">
                    <a:pos x="1580" y="0"/>
                  </a:cxn>
                  <a:cxn ang="0">
                    <a:pos x="1520" y="60"/>
                  </a:cxn>
                  <a:cxn ang="0">
                    <a:pos x="1460" y="60"/>
                  </a:cxn>
                </a:cxnLst>
                <a:rect l="0" t="0" r="r" b="b"/>
                <a:pathLst>
                  <a:path w="1960" h="2100">
                    <a:moveTo>
                      <a:pt x="1460" y="60"/>
                    </a:moveTo>
                    <a:lnTo>
                      <a:pt x="1460" y="0"/>
                    </a:lnTo>
                    <a:lnTo>
                      <a:pt x="560" y="0"/>
                    </a:lnTo>
                    <a:lnTo>
                      <a:pt x="560" y="20"/>
                    </a:lnTo>
                    <a:lnTo>
                      <a:pt x="200" y="20"/>
                    </a:lnTo>
                    <a:lnTo>
                      <a:pt x="200" y="0"/>
                    </a:lnTo>
                    <a:lnTo>
                      <a:pt x="60" y="0"/>
                    </a:lnTo>
                    <a:lnTo>
                      <a:pt x="40" y="5"/>
                    </a:lnTo>
                    <a:lnTo>
                      <a:pt x="25" y="10"/>
                    </a:lnTo>
                    <a:lnTo>
                      <a:pt x="15" y="20"/>
                    </a:lnTo>
                    <a:lnTo>
                      <a:pt x="5" y="30"/>
                    </a:lnTo>
                    <a:lnTo>
                      <a:pt x="0" y="50"/>
                    </a:lnTo>
                    <a:lnTo>
                      <a:pt x="0" y="60"/>
                    </a:lnTo>
                    <a:lnTo>
                      <a:pt x="0" y="2040"/>
                    </a:lnTo>
                    <a:lnTo>
                      <a:pt x="0" y="2050"/>
                    </a:lnTo>
                    <a:lnTo>
                      <a:pt x="5" y="2070"/>
                    </a:lnTo>
                    <a:lnTo>
                      <a:pt x="15" y="2080"/>
                    </a:lnTo>
                    <a:lnTo>
                      <a:pt x="25" y="2090"/>
                    </a:lnTo>
                    <a:lnTo>
                      <a:pt x="40" y="2095"/>
                    </a:lnTo>
                    <a:lnTo>
                      <a:pt x="60" y="2100"/>
                    </a:lnTo>
                    <a:lnTo>
                      <a:pt x="200" y="2100"/>
                    </a:lnTo>
                    <a:lnTo>
                      <a:pt x="200" y="2080"/>
                    </a:lnTo>
                    <a:lnTo>
                      <a:pt x="1760" y="2080"/>
                    </a:lnTo>
                    <a:lnTo>
                      <a:pt x="1760" y="2100"/>
                    </a:lnTo>
                    <a:lnTo>
                      <a:pt x="1900" y="2100"/>
                    </a:lnTo>
                    <a:lnTo>
                      <a:pt x="1910" y="2100"/>
                    </a:lnTo>
                    <a:lnTo>
                      <a:pt x="1930" y="2090"/>
                    </a:lnTo>
                    <a:lnTo>
                      <a:pt x="1940" y="2085"/>
                    </a:lnTo>
                    <a:lnTo>
                      <a:pt x="1950" y="2075"/>
                    </a:lnTo>
                    <a:lnTo>
                      <a:pt x="1955" y="2060"/>
                    </a:lnTo>
                    <a:lnTo>
                      <a:pt x="1960" y="2040"/>
                    </a:lnTo>
                    <a:lnTo>
                      <a:pt x="1960" y="120"/>
                    </a:lnTo>
                    <a:lnTo>
                      <a:pt x="1840" y="0"/>
                    </a:lnTo>
                    <a:lnTo>
                      <a:pt x="1580" y="0"/>
                    </a:lnTo>
                    <a:lnTo>
                      <a:pt x="1520" y="60"/>
                    </a:lnTo>
                    <a:lnTo>
                      <a:pt x="1460" y="6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48" name="Freeform 200"/>
              <p:cNvSpPr>
                <a:spLocks/>
              </p:cNvSpPr>
              <p:nvPr/>
            </p:nvSpPr>
            <p:spPr bwMode="auto">
              <a:xfrm>
                <a:off x="8454" y="4300"/>
                <a:ext cx="1960" cy="2100"/>
              </a:xfrm>
              <a:custGeom>
                <a:avLst/>
                <a:gdLst/>
                <a:ahLst/>
                <a:cxnLst>
                  <a:cxn ang="0">
                    <a:pos x="1460" y="60"/>
                  </a:cxn>
                  <a:cxn ang="0">
                    <a:pos x="1460" y="0"/>
                  </a:cxn>
                  <a:cxn ang="0">
                    <a:pos x="560" y="0"/>
                  </a:cxn>
                  <a:cxn ang="0">
                    <a:pos x="560" y="20"/>
                  </a:cxn>
                  <a:cxn ang="0">
                    <a:pos x="200" y="20"/>
                  </a:cxn>
                  <a:cxn ang="0">
                    <a:pos x="200" y="0"/>
                  </a:cxn>
                  <a:cxn ang="0">
                    <a:pos x="60" y="0"/>
                  </a:cxn>
                  <a:cxn ang="0">
                    <a:pos x="60" y="0"/>
                  </a:cxn>
                  <a:cxn ang="0">
                    <a:pos x="40" y="5"/>
                  </a:cxn>
                  <a:cxn ang="0">
                    <a:pos x="25" y="10"/>
                  </a:cxn>
                  <a:cxn ang="0">
                    <a:pos x="15" y="20"/>
                  </a:cxn>
                  <a:cxn ang="0">
                    <a:pos x="5" y="30"/>
                  </a:cxn>
                  <a:cxn ang="0">
                    <a:pos x="0" y="50"/>
                  </a:cxn>
                  <a:cxn ang="0">
                    <a:pos x="0" y="60"/>
                  </a:cxn>
                  <a:cxn ang="0">
                    <a:pos x="0" y="2040"/>
                  </a:cxn>
                  <a:cxn ang="0">
                    <a:pos x="0" y="2040"/>
                  </a:cxn>
                  <a:cxn ang="0">
                    <a:pos x="0" y="2050"/>
                  </a:cxn>
                  <a:cxn ang="0">
                    <a:pos x="5" y="2070"/>
                  </a:cxn>
                  <a:cxn ang="0">
                    <a:pos x="15" y="2080"/>
                  </a:cxn>
                  <a:cxn ang="0">
                    <a:pos x="25" y="2090"/>
                  </a:cxn>
                  <a:cxn ang="0">
                    <a:pos x="40" y="2095"/>
                  </a:cxn>
                  <a:cxn ang="0">
                    <a:pos x="60" y="2100"/>
                  </a:cxn>
                  <a:cxn ang="0">
                    <a:pos x="200" y="2100"/>
                  </a:cxn>
                  <a:cxn ang="0">
                    <a:pos x="200" y="2080"/>
                  </a:cxn>
                  <a:cxn ang="0">
                    <a:pos x="1760" y="2080"/>
                  </a:cxn>
                  <a:cxn ang="0">
                    <a:pos x="1760" y="2100"/>
                  </a:cxn>
                  <a:cxn ang="0">
                    <a:pos x="1900" y="2100"/>
                  </a:cxn>
                  <a:cxn ang="0">
                    <a:pos x="1900" y="2100"/>
                  </a:cxn>
                  <a:cxn ang="0">
                    <a:pos x="1910" y="2100"/>
                  </a:cxn>
                  <a:cxn ang="0">
                    <a:pos x="1930" y="2090"/>
                  </a:cxn>
                  <a:cxn ang="0">
                    <a:pos x="1940" y="2085"/>
                  </a:cxn>
                  <a:cxn ang="0">
                    <a:pos x="1950" y="2075"/>
                  </a:cxn>
                  <a:cxn ang="0">
                    <a:pos x="1955" y="2060"/>
                  </a:cxn>
                  <a:cxn ang="0">
                    <a:pos x="1960" y="2040"/>
                  </a:cxn>
                  <a:cxn ang="0">
                    <a:pos x="1960" y="120"/>
                  </a:cxn>
                  <a:cxn ang="0">
                    <a:pos x="1840" y="0"/>
                  </a:cxn>
                  <a:cxn ang="0">
                    <a:pos x="1580" y="0"/>
                  </a:cxn>
                  <a:cxn ang="0">
                    <a:pos x="1520" y="60"/>
                  </a:cxn>
                  <a:cxn ang="0">
                    <a:pos x="1460" y="60"/>
                  </a:cxn>
                </a:cxnLst>
                <a:rect l="0" t="0" r="r" b="b"/>
                <a:pathLst>
                  <a:path w="1960" h="2100">
                    <a:moveTo>
                      <a:pt x="1460" y="60"/>
                    </a:moveTo>
                    <a:lnTo>
                      <a:pt x="1460" y="0"/>
                    </a:lnTo>
                    <a:lnTo>
                      <a:pt x="560" y="0"/>
                    </a:lnTo>
                    <a:lnTo>
                      <a:pt x="560" y="20"/>
                    </a:lnTo>
                    <a:lnTo>
                      <a:pt x="200" y="20"/>
                    </a:lnTo>
                    <a:lnTo>
                      <a:pt x="200" y="0"/>
                    </a:lnTo>
                    <a:lnTo>
                      <a:pt x="60" y="0"/>
                    </a:lnTo>
                    <a:lnTo>
                      <a:pt x="40" y="5"/>
                    </a:lnTo>
                    <a:lnTo>
                      <a:pt x="25" y="10"/>
                    </a:lnTo>
                    <a:lnTo>
                      <a:pt x="15" y="20"/>
                    </a:lnTo>
                    <a:lnTo>
                      <a:pt x="5" y="30"/>
                    </a:lnTo>
                    <a:lnTo>
                      <a:pt x="0" y="50"/>
                    </a:lnTo>
                    <a:lnTo>
                      <a:pt x="0" y="60"/>
                    </a:lnTo>
                    <a:lnTo>
                      <a:pt x="0" y="2040"/>
                    </a:lnTo>
                    <a:lnTo>
                      <a:pt x="0" y="2050"/>
                    </a:lnTo>
                    <a:lnTo>
                      <a:pt x="5" y="2070"/>
                    </a:lnTo>
                    <a:lnTo>
                      <a:pt x="15" y="2080"/>
                    </a:lnTo>
                    <a:lnTo>
                      <a:pt x="25" y="2090"/>
                    </a:lnTo>
                    <a:lnTo>
                      <a:pt x="40" y="2095"/>
                    </a:lnTo>
                    <a:lnTo>
                      <a:pt x="60" y="2100"/>
                    </a:lnTo>
                    <a:lnTo>
                      <a:pt x="200" y="2100"/>
                    </a:lnTo>
                    <a:lnTo>
                      <a:pt x="200" y="2080"/>
                    </a:lnTo>
                    <a:lnTo>
                      <a:pt x="1760" y="2080"/>
                    </a:lnTo>
                    <a:lnTo>
                      <a:pt x="1760" y="2100"/>
                    </a:lnTo>
                    <a:lnTo>
                      <a:pt x="1900" y="2100"/>
                    </a:lnTo>
                    <a:lnTo>
                      <a:pt x="1910" y="2100"/>
                    </a:lnTo>
                    <a:lnTo>
                      <a:pt x="1930" y="2090"/>
                    </a:lnTo>
                    <a:lnTo>
                      <a:pt x="1940" y="2085"/>
                    </a:lnTo>
                    <a:lnTo>
                      <a:pt x="1950" y="2075"/>
                    </a:lnTo>
                    <a:lnTo>
                      <a:pt x="1955" y="2060"/>
                    </a:lnTo>
                    <a:lnTo>
                      <a:pt x="1960" y="2040"/>
                    </a:lnTo>
                    <a:lnTo>
                      <a:pt x="1960" y="120"/>
                    </a:lnTo>
                    <a:lnTo>
                      <a:pt x="1840" y="0"/>
                    </a:lnTo>
                    <a:lnTo>
                      <a:pt x="1580" y="0"/>
                    </a:lnTo>
                    <a:lnTo>
                      <a:pt x="1520" y="60"/>
                    </a:lnTo>
                    <a:lnTo>
                      <a:pt x="1460" y="6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47" name="Freeform 199"/>
              <p:cNvSpPr>
                <a:spLocks/>
              </p:cNvSpPr>
              <p:nvPr/>
            </p:nvSpPr>
            <p:spPr bwMode="auto">
              <a:xfrm>
                <a:off x="8499" y="4345"/>
                <a:ext cx="1870" cy="2010"/>
              </a:xfrm>
              <a:custGeom>
                <a:avLst/>
                <a:gdLst/>
                <a:ahLst/>
                <a:cxnLst>
                  <a:cxn ang="0">
                    <a:pos x="1775" y="0"/>
                  </a:cxn>
                  <a:cxn ang="0">
                    <a:pos x="1775" y="0"/>
                  </a:cxn>
                  <a:cxn ang="0">
                    <a:pos x="1870" y="95"/>
                  </a:cxn>
                  <a:cxn ang="0">
                    <a:pos x="1870" y="95"/>
                  </a:cxn>
                  <a:cxn ang="0">
                    <a:pos x="1870" y="1995"/>
                  </a:cxn>
                  <a:cxn ang="0">
                    <a:pos x="1870" y="1995"/>
                  </a:cxn>
                  <a:cxn ang="0">
                    <a:pos x="1870" y="2005"/>
                  </a:cxn>
                  <a:cxn ang="0">
                    <a:pos x="1865" y="2010"/>
                  </a:cxn>
                  <a:cxn ang="0">
                    <a:pos x="1855" y="2010"/>
                  </a:cxn>
                  <a:cxn ang="0">
                    <a:pos x="1855" y="2010"/>
                  </a:cxn>
                  <a:cxn ang="0">
                    <a:pos x="1760" y="2010"/>
                  </a:cxn>
                  <a:cxn ang="0">
                    <a:pos x="1760" y="2010"/>
                  </a:cxn>
                  <a:cxn ang="0">
                    <a:pos x="1760" y="1990"/>
                  </a:cxn>
                  <a:cxn ang="0">
                    <a:pos x="110" y="1990"/>
                  </a:cxn>
                  <a:cxn ang="0">
                    <a:pos x="110" y="1990"/>
                  </a:cxn>
                  <a:cxn ang="0">
                    <a:pos x="110" y="2010"/>
                  </a:cxn>
                  <a:cxn ang="0">
                    <a:pos x="110" y="2010"/>
                  </a:cxn>
                  <a:cxn ang="0">
                    <a:pos x="15" y="2010"/>
                  </a:cxn>
                  <a:cxn ang="0">
                    <a:pos x="15" y="2010"/>
                  </a:cxn>
                  <a:cxn ang="0">
                    <a:pos x="5" y="2010"/>
                  </a:cxn>
                  <a:cxn ang="0">
                    <a:pos x="0" y="2005"/>
                  </a:cxn>
                  <a:cxn ang="0">
                    <a:pos x="0" y="1995"/>
                  </a:cxn>
                  <a:cxn ang="0">
                    <a:pos x="0" y="15"/>
                  </a:cxn>
                  <a:cxn ang="0">
                    <a:pos x="0" y="15"/>
                  </a:cxn>
                  <a:cxn ang="0">
                    <a:pos x="0" y="5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0"/>
                  </a:cxn>
                  <a:cxn ang="0">
                    <a:pos x="110" y="0"/>
                  </a:cxn>
                  <a:cxn ang="0">
                    <a:pos x="110" y="0"/>
                  </a:cxn>
                  <a:cxn ang="0">
                    <a:pos x="110" y="20"/>
                  </a:cxn>
                  <a:cxn ang="0">
                    <a:pos x="560" y="20"/>
                  </a:cxn>
                  <a:cxn ang="0">
                    <a:pos x="560" y="20"/>
                  </a:cxn>
                  <a:cxn ang="0">
                    <a:pos x="560" y="0"/>
                  </a:cxn>
                  <a:cxn ang="0">
                    <a:pos x="560" y="0"/>
                  </a:cxn>
                  <a:cxn ang="0">
                    <a:pos x="1370" y="0"/>
                  </a:cxn>
                  <a:cxn ang="0">
                    <a:pos x="1370" y="0"/>
                  </a:cxn>
                  <a:cxn ang="0">
                    <a:pos x="1370" y="15"/>
                  </a:cxn>
                  <a:cxn ang="0">
                    <a:pos x="1370" y="15"/>
                  </a:cxn>
                  <a:cxn ang="0">
                    <a:pos x="1415" y="15"/>
                  </a:cxn>
                  <a:cxn ang="0">
                    <a:pos x="1415" y="15"/>
                  </a:cxn>
                  <a:cxn ang="0">
                    <a:pos x="1415" y="60"/>
                  </a:cxn>
                  <a:cxn ang="0">
                    <a:pos x="1495" y="60"/>
                  </a:cxn>
                  <a:cxn ang="0">
                    <a:pos x="1495" y="60"/>
                  </a:cxn>
                  <a:cxn ang="0">
                    <a:pos x="1555" y="0"/>
                  </a:cxn>
                  <a:cxn ang="0">
                    <a:pos x="1555" y="0"/>
                  </a:cxn>
                  <a:cxn ang="0">
                    <a:pos x="1775" y="0"/>
                  </a:cxn>
                  <a:cxn ang="0">
                    <a:pos x="1775" y="0"/>
                  </a:cxn>
                </a:cxnLst>
                <a:rect l="0" t="0" r="r" b="b"/>
                <a:pathLst>
                  <a:path w="1870" h="2010">
                    <a:moveTo>
                      <a:pt x="1775" y="0"/>
                    </a:moveTo>
                    <a:lnTo>
                      <a:pt x="1775" y="0"/>
                    </a:lnTo>
                    <a:lnTo>
                      <a:pt x="1870" y="95"/>
                    </a:lnTo>
                    <a:lnTo>
                      <a:pt x="1870" y="1995"/>
                    </a:lnTo>
                    <a:lnTo>
                      <a:pt x="1870" y="2005"/>
                    </a:lnTo>
                    <a:lnTo>
                      <a:pt x="1865" y="2010"/>
                    </a:lnTo>
                    <a:lnTo>
                      <a:pt x="1855" y="2010"/>
                    </a:lnTo>
                    <a:lnTo>
                      <a:pt x="1760" y="2010"/>
                    </a:lnTo>
                    <a:lnTo>
                      <a:pt x="1760" y="1990"/>
                    </a:lnTo>
                    <a:lnTo>
                      <a:pt x="110" y="1990"/>
                    </a:lnTo>
                    <a:lnTo>
                      <a:pt x="110" y="2010"/>
                    </a:lnTo>
                    <a:lnTo>
                      <a:pt x="15" y="2010"/>
                    </a:lnTo>
                    <a:lnTo>
                      <a:pt x="5" y="2010"/>
                    </a:lnTo>
                    <a:lnTo>
                      <a:pt x="0" y="2005"/>
                    </a:lnTo>
                    <a:lnTo>
                      <a:pt x="0" y="1995"/>
                    </a:lnTo>
                    <a:lnTo>
                      <a:pt x="0" y="15"/>
                    </a:lnTo>
                    <a:lnTo>
                      <a:pt x="0" y="5"/>
                    </a:lnTo>
                    <a:lnTo>
                      <a:pt x="5" y="0"/>
                    </a:lnTo>
                    <a:lnTo>
                      <a:pt x="15" y="0"/>
                    </a:lnTo>
                    <a:lnTo>
                      <a:pt x="110" y="0"/>
                    </a:lnTo>
                    <a:lnTo>
                      <a:pt x="110" y="20"/>
                    </a:lnTo>
                    <a:lnTo>
                      <a:pt x="560" y="20"/>
                    </a:lnTo>
                    <a:lnTo>
                      <a:pt x="560" y="0"/>
                    </a:lnTo>
                    <a:lnTo>
                      <a:pt x="1370" y="0"/>
                    </a:lnTo>
                    <a:lnTo>
                      <a:pt x="1370" y="15"/>
                    </a:lnTo>
                    <a:lnTo>
                      <a:pt x="1415" y="15"/>
                    </a:lnTo>
                    <a:lnTo>
                      <a:pt x="1415" y="60"/>
                    </a:lnTo>
                    <a:lnTo>
                      <a:pt x="1495" y="60"/>
                    </a:lnTo>
                    <a:lnTo>
                      <a:pt x="1555" y="0"/>
                    </a:lnTo>
                    <a:lnTo>
                      <a:pt x="17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46" name="Freeform 198"/>
              <p:cNvSpPr>
                <a:spLocks/>
              </p:cNvSpPr>
              <p:nvPr/>
            </p:nvSpPr>
            <p:spPr bwMode="auto">
              <a:xfrm>
                <a:off x="8609" y="5275"/>
                <a:ext cx="1650" cy="1105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5" y="0"/>
                  </a:cxn>
                  <a:cxn ang="0">
                    <a:pos x="80" y="5"/>
                  </a:cxn>
                  <a:cxn ang="0">
                    <a:pos x="55" y="10"/>
                  </a:cxn>
                  <a:cxn ang="0">
                    <a:pos x="40" y="20"/>
                  </a:cxn>
                  <a:cxn ang="0">
                    <a:pos x="25" y="35"/>
                  </a:cxn>
                  <a:cxn ang="0">
                    <a:pos x="15" y="55"/>
                  </a:cxn>
                  <a:cxn ang="0">
                    <a:pos x="5" y="70"/>
                  </a:cxn>
                  <a:cxn ang="0">
                    <a:pos x="0" y="105"/>
                  </a:cxn>
                  <a:cxn ang="0">
                    <a:pos x="0" y="1080"/>
                  </a:cxn>
                  <a:cxn ang="0">
                    <a:pos x="25" y="1105"/>
                  </a:cxn>
                  <a:cxn ang="0">
                    <a:pos x="90" y="1105"/>
                  </a:cxn>
                  <a:cxn ang="0">
                    <a:pos x="90" y="105"/>
                  </a:cxn>
                  <a:cxn ang="0">
                    <a:pos x="90" y="105"/>
                  </a:cxn>
                  <a:cxn ang="0">
                    <a:pos x="90" y="95"/>
                  </a:cxn>
                  <a:cxn ang="0">
                    <a:pos x="95" y="90"/>
                  </a:cxn>
                  <a:cxn ang="0">
                    <a:pos x="105" y="90"/>
                  </a:cxn>
                  <a:cxn ang="0">
                    <a:pos x="1545" y="90"/>
                  </a:cxn>
                  <a:cxn ang="0">
                    <a:pos x="1545" y="90"/>
                  </a:cxn>
                  <a:cxn ang="0">
                    <a:pos x="1555" y="90"/>
                  </a:cxn>
                  <a:cxn ang="0">
                    <a:pos x="1560" y="95"/>
                  </a:cxn>
                  <a:cxn ang="0">
                    <a:pos x="1560" y="105"/>
                  </a:cxn>
                  <a:cxn ang="0">
                    <a:pos x="1560" y="1105"/>
                  </a:cxn>
                  <a:cxn ang="0">
                    <a:pos x="1625" y="1105"/>
                  </a:cxn>
                  <a:cxn ang="0">
                    <a:pos x="1650" y="1080"/>
                  </a:cxn>
                  <a:cxn ang="0">
                    <a:pos x="1650" y="105"/>
                  </a:cxn>
                  <a:cxn ang="0">
                    <a:pos x="1650" y="105"/>
                  </a:cxn>
                  <a:cxn ang="0">
                    <a:pos x="1645" y="80"/>
                  </a:cxn>
                  <a:cxn ang="0">
                    <a:pos x="1640" y="55"/>
                  </a:cxn>
                  <a:cxn ang="0">
                    <a:pos x="1630" y="40"/>
                  </a:cxn>
                  <a:cxn ang="0">
                    <a:pos x="1615" y="25"/>
                  </a:cxn>
                  <a:cxn ang="0">
                    <a:pos x="1595" y="15"/>
                  </a:cxn>
                  <a:cxn ang="0">
                    <a:pos x="1580" y="5"/>
                  </a:cxn>
                  <a:cxn ang="0">
                    <a:pos x="1545" y="0"/>
                  </a:cxn>
                  <a:cxn ang="0">
                    <a:pos x="105" y="0"/>
                  </a:cxn>
                </a:cxnLst>
                <a:rect l="0" t="0" r="r" b="b"/>
                <a:pathLst>
                  <a:path w="1650" h="1105">
                    <a:moveTo>
                      <a:pt x="105" y="0"/>
                    </a:moveTo>
                    <a:lnTo>
                      <a:pt x="105" y="0"/>
                    </a:lnTo>
                    <a:lnTo>
                      <a:pt x="80" y="5"/>
                    </a:lnTo>
                    <a:lnTo>
                      <a:pt x="55" y="10"/>
                    </a:lnTo>
                    <a:lnTo>
                      <a:pt x="40" y="20"/>
                    </a:lnTo>
                    <a:lnTo>
                      <a:pt x="25" y="35"/>
                    </a:lnTo>
                    <a:lnTo>
                      <a:pt x="15" y="55"/>
                    </a:lnTo>
                    <a:lnTo>
                      <a:pt x="5" y="70"/>
                    </a:lnTo>
                    <a:lnTo>
                      <a:pt x="0" y="105"/>
                    </a:lnTo>
                    <a:lnTo>
                      <a:pt x="0" y="1080"/>
                    </a:lnTo>
                    <a:lnTo>
                      <a:pt x="25" y="1105"/>
                    </a:lnTo>
                    <a:lnTo>
                      <a:pt x="90" y="1105"/>
                    </a:lnTo>
                    <a:lnTo>
                      <a:pt x="90" y="105"/>
                    </a:lnTo>
                    <a:lnTo>
                      <a:pt x="90" y="95"/>
                    </a:lnTo>
                    <a:lnTo>
                      <a:pt x="95" y="90"/>
                    </a:lnTo>
                    <a:lnTo>
                      <a:pt x="105" y="90"/>
                    </a:lnTo>
                    <a:lnTo>
                      <a:pt x="1545" y="90"/>
                    </a:lnTo>
                    <a:lnTo>
                      <a:pt x="1555" y="90"/>
                    </a:lnTo>
                    <a:lnTo>
                      <a:pt x="1560" y="95"/>
                    </a:lnTo>
                    <a:lnTo>
                      <a:pt x="1560" y="105"/>
                    </a:lnTo>
                    <a:lnTo>
                      <a:pt x="1560" y="1105"/>
                    </a:lnTo>
                    <a:lnTo>
                      <a:pt x="1625" y="1105"/>
                    </a:lnTo>
                    <a:lnTo>
                      <a:pt x="1650" y="1080"/>
                    </a:lnTo>
                    <a:lnTo>
                      <a:pt x="1650" y="105"/>
                    </a:lnTo>
                    <a:lnTo>
                      <a:pt x="1645" y="80"/>
                    </a:lnTo>
                    <a:lnTo>
                      <a:pt x="1640" y="55"/>
                    </a:lnTo>
                    <a:lnTo>
                      <a:pt x="1630" y="40"/>
                    </a:lnTo>
                    <a:lnTo>
                      <a:pt x="1615" y="25"/>
                    </a:lnTo>
                    <a:lnTo>
                      <a:pt x="1595" y="15"/>
                    </a:lnTo>
                    <a:lnTo>
                      <a:pt x="1580" y="5"/>
                    </a:lnTo>
                    <a:lnTo>
                      <a:pt x="1545" y="0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45" name="Freeform 197"/>
              <p:cNvSpPr>
                <a:spLocks/>
              </p:cNvSpPr>
              <p:nvPr/>
            </p:nvSpPr>
            <p:spPr bwMode="auto">
              <a:xfrm>
                <a:off x="8609" y="4320"/>
                <a:ext cx="1350" cy="805"/>
              </a:xfrm>
              <a:custGeom>
                <a:avLst/>
                <a:gdLst/>
                <a:ahLst/>
                <a:cxnLst>
                  <a:cxn ang="0">
                    <a:pos x="25" y="0"/>
                  </a:cxn>
                  <a:cxn ang="0">
                    <a:pos x="0" y="25"/>
                  </a:cxn>
                  <a:cxn ang="0">
                    <a:pos x="0" y="700"/>
                  </a:cxn>
                  <a:cxn ang="0">
                    <a:pos x="0" y="700"/>
                  </a:cxn>
                  <a:cxn ang="0">
                    <a:pos x="5" y="735"/>
                  </a:cxn>
                  <a:cxn ang="0">
                    <a:pos x="15" y="750"/>
                  </a:cxn>
                  <a:cxn ang="0">
                    <a:pos x="25" y="770"/>
                  </a:cxn>
                  <a:cxn ang="0">
                    <a:pos x="40" y="785"/>
                  </a:cxn>
                  <a:cxn ang="0">
                    <a:pos x="55" y="795"/>
                  </a:cxn>
                  <a:cxn ang="0">
                    <a:pos x="80" y="800"/>
                  </a:cxn>
                  <a:cxn ang="0">
                    <a:pos x="105" y="805"/>
                  </a:cxn>
                  <a:cxn ang="0">
                    <a:pos x="1245" y="805"/>
                  </a:cxn>
                  <a:cxn ang="0">
                    <a:pos x="1245" y="805"/>
                  </a:cxn>
                  <a:cxn ang="0">
                    <a:pos x="1280" y="800"/>
                  </a:cxn>
                  <a:cxn ang="0">
                    <a:pos x="1295" y="790"/>
                  </a:cxn>
                  <a:cxn ang="0">
                    <a:pos x="1315" y="780"/>
                  </a:cxn>
                  <a:cxn ang="0">
                    <a:pos x="1330" y="765"/>
                  </a:cxn>
                  <a:cxn ang="0">
                    <a:pos x="1340" y="750"/>
                  </a:cxn>
                  <a:cxn ang="0">
                    <a:pos x="1345" y="725"/>
                  </a:cxn>
                  <a:cxn ang="0">
                    <a:pos x="1350" y="700"/>
                  </a:cxn>
                  <a:cxn ang="0">
                    <a:pos x="1350" y="85"/>
                  </a:cxn>
                  <a:cxn ang="0">
                    <a:pos x="1325" y="60"/>
                  </a:cxn>
                  <a:cxn ang="0">
                    <a:pos x="1260" y="40"/>
                  </a:cxn>
                  <a:cxn ang="0">
                    <a:pos x="1260" y="700"/>
                  </a:cxn>
                  <a:cxn ang="0">
                    <a:pos x="1260" y="700"/>
                  </a:cxn>
                  <a:cxn ang="0">
                    <a:pos x="1260" y="710"/>
                  </a:cxn>
                  <a:cxn ang="0">
                    <a:pos x="1255" y="715"/>
                  </a:cxn>
                  <a:cxn ang="0">
                    <a:pos x="1245" y="715"/>
                  </a:cxn>
                  <a:cxn ang="0">
                    <a:pos x="105" y="715"/>
                  </a:cxn>
                  <a:cxn ang="0">
                    <a:pos x="105" y="715"/>
                  </a:cxn>
                  <a:cxn ang="0">
                    <a:pos x="95" y="715"/>
                  </a:cxn>
                  <a:cxn ang="0">
                    <a:pos x="90" y="710"/>
                  </a:cxn>
                  <a:cxn ang="0">
                    <a:pos x="90" y="700"/>
                  </a:cxn>
                  <a:cxn ang="0">
                    <a:pos x="90" y="0"/>
                  </a:cxn>
                  <a:cxn ang="0">
                    <a:pos x="25" y="0"/>
                  </a:cxn>
                </a:cxnLst>
                <a:rect l="0" t="0" r="r" b="b"/>
                <a:pathLst>
                  <a:path w="1350" h="805">
                    <a:moveTo>
                      <a:pt x="25" y="0"/>
                    </a:moveTo>
                    <a:lnTo>
                      <a:pt x="0" y="25"/>
                    </a:lnTo>
                    <a:lnTo>
                      <a:pt x="0" y="700"/>
                    </a:lnTo>
                    <a:lnTo>
                      <a:pt x="5" y="735"/>
                    </a:lnTo>
                    <a:lnTo>
                      <a:pt x="15" y="750"/>
                    </a:lnTo>
                    <a:lnTo>
                      <a:pt x="25" y="770"/>
                    </a:lnTo>
                    <a:lnTo>
                      <a:pt x="40" y="785"/>
                    </a:lnTo>
                    <a:lnTo>
                      <a:pt x="55" y="795"/>
                    </a:lnTo>
                    <a:lnTo>
                      <a:pt x="80" y="800"/>
                    </a:lnTo>
                    <a:lnTo>
                      <a:pt x="105" y="805"/>
                    </a:lnTo>
                    <a:lnTo>
                      <a:pt x="1245" y="805"/>
                    </a:lnTo>
                    <a:lnTo>
                      <a:pt x="1280" y="800"/>
                    </a:lnTo>
                    <a:lnTo>
                      <a:pt x="1295" y="790"/>
                    </a:lnTo>
                    <a:lnTo>
                      <a:pt x="1315" y="780"/>
                    </a:lnTo>
                    <a:lnTo>
                      <a:pt x="1330" y="765"/>
                    </a:lnTo>
                    <a:lnTo>
                      <a:pt x="1340" y="750"/>
                    </a:lnTo>
                    <a:lnTo>
                      <a:pt x="1345" y="725"/>
                    </a:lnTo>
                    <a:lnTo>
                      <a:pt x="1350" y="700"/>
                    </a:lnTo>
                    <a:lnTo>
                      <a:pt x="1350" y="85"/>
                    </a:lnTo>
                    <a:lnTo>
                      <a:pt x="1325" y="60"/>
                    </a:lnTo>
                    <a:lnTo>
                      <a:pt x="1260" y="40"/>
                    </a:lnTo>
                    <a:lnTo>
                      <a:pt x="1260" y="700"/>
                    </a:lnTo>
                    <a:lnTo>
                      <a:pt x="1260" y="710"/>
                    </a:lnTo>
                    <a:lnTo>
                      <a:pt x="1255" y="715"/>
                    </a:lnTo>
                    <a:lnTo>
                      <a:pt x="1245" y="715"/>
                    </a:lnTo>
                    <a:lnTo>
                      <a:pt x="105" y="715"/>
                    </a:lnTo>
                    <a:lnTo>
                      <a:pt x="95" y="715"/>
                    </a:lnTo>
                    <a:lnTo>
                      <a:pt x="90" y="710"/>
                    </a:lnTo>
                    <a:lnTo>
                      <a:pt x="90" y="700"/>
                    </a:lnTo>
                    <a:lnTo>
                      <a:pt x="9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44" name="Freeform 196"/>
              <p:cNvSpPr>
                <a:spLocks/>
              </p:cNvSpPr>
              <p:nvPr/>
            </p:nvSpPr>
            <p:spPr bwMode="auto">
              <a:xfrm>
                <a:off x="8884" y="6210"/>
                <a:ext cx="1100" cy="2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5" y="5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5" y="15"/>
                  </a:cxn>
                  <a:cxn ang="0">
                    <a:pos x="10" y="20"/>
                  </a:cxn>
                  <a:cxn ang="0">
                    <a:pos x="1090" y="20"/>
                  </a:cxn>
                  <a:cxn ang="0">
                    <a:pos x="1090" y="20"/>
                  </a:cxn>
                  <a:cxn ang="0">
                    <a:pos x="1095" y="15"/>
                  </a:cxn>
                  <a:cxn ang="0">
                    <a:pos x="1100" y="10"/>
                  </a:cxn>
                  <a:cxn ang="0">
                    <a:pos x="1100" y="10"/>
                  </a:cxn>
                  <a:cxn ang="0">
                    <a:pos x="1095" y="5"/>
                  </a:cxn>
                  <a:cxn ang="0">
                    <a:pos x="1090" y="0"/>
                  </a:cxn>
                  <a:cxn ang="0">
                    <a:pos x="10" y="0"/>
                  </a:cxn>
                </a:cxnLst>
                <a:rect l="0" t="0" r="r" b="b"/>
                <a:pathLst>
                  <a:path w="1100" h="20">
                    <a:moveTo>
                      <a:pt x="10" y="0"/>
                    </a:moveTo>
                    <a:lnTo>
                      <a:pt x="10" y="0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5" y="15"/>
                    </a:lnTo>
                    <a:lnTo>
                      <a:pt x="10" y="20"/>
                    </a:lnTo>
                    <a:lnTo>
                      <a:pt x="1090" y="20"/>
                    </a:lnTo>
                    <a:lnTo>
                      <a:pt x="1095" y="15"/>
                    </a:lnTo>
                    <a:lnTo>
                      <a:pt x="1100" y="10"/>
                    </a:lnTo>
                    <a:lnTo>
                      <a:pt x="1095" y="5"/>
                    </a:lnTo>
                    <a:lnTo>
                      <a:pt x="109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43" name="Freeform 195"/>
              <p:cNvSpPr>
                <a:spLocks/>
              </p:cNvSpPr>
              <p:nvPr/>
            </p:nvSpPr>
            <p:spPr bwMode="auto">
              <a:xfrm>
                <a:off x="8639" y="5275"/>
                <a:ext cx="1590" cy="90"/>
              </a:xfrm>
              <a:custGeom>
                <a:avLst/>
                <a:gdLst/>
                <a:ahLst/>
                <a:cxnLst>
                  <a:cxn ang="0">
                    <a:pos x="1590" y="30"/>
                  </a:cxn>
                  <a:cxn ang="0">
                    <a:pos x="1590" y="30"/>
                  </a:cxn>
                  <a:cxn ang="0">
                    <a:pos x="1570" y="15"/>
                  </a:cxn>
                  <a:cxn ang="0">
                    <a:pos x="1555" y="5"/>
                  </a:cxn>
                  <a:cxn ang="0">
                    <a:pos x="1535" y="0"/>
                  </a:cxn>
                  <a:cxn ang="0">
                    <a:pos x="1515" y="0"/>
                  </a:cxn>
                  <a:cxn ang="0">
                    <a:pos x="75" y="0"/>
                  </a:cxn>
                  <a:cxn ang="0">
                    <a:pos x="75" y="0"/>
                  </a:cxn>
                  <a:cxn ang="0">
                    <a:pos x="50" y="0"/>
                  </a:cxn>
                  <a:cxn ang="0">
                    <a:pos x="30" y="10"/>
                  </a:cxn>
                  <a:cxn ang="0">
                    <a:pos x="15" y="20"/>
                  </a:cxn>
                  <a:cxn ang="0">
                    <a:pos x="0" y="30"/>
                  </a:cxn>
                  <a:cxn ang="0">
                    <a:pos x="75" y="90"/>
                  </a:cxn>
                  <a:cxn ang="0">
                    <a:pos x="1515" y="90"/>
                  </a:cxn>
                  <a:cxn ang="0">
                    <a:pos x="1590" y="30"/>
                  </a:cxn>
                </a:cxnLst>
                <a:rect l="0" t="0" r="r" b="b"/>
                <a:pathLst>
                  <a:path w="1590" h="90">
                    <a:moveTo>
                      <a:pt x="1590" y="30"/>
                    </a:moveTo>
                    <a:lnTo>
                      <a:pt x="1590" y="30"/>
                    </a:lnTo>
                    <a:lnTo>
                      <a:pt x="1570" y="15"/>
                    </a:lnTo>
                    <a:lnTo>
                      <a:pt x="1555" y="5"/>
                    </a:lnTo>
                    <a:lnTo>
                      <a:pt x="1535" y="0"/>
                    </a:lnTo>
                    <a:lnTo>
                      <a:pt x="1515" y="0"/>
                    </a:lnTo>
                    <a:lnTo>
                      <a:pt x="75" y="0"/>
                    </a:lnTo>
                    <a:lnTo>
                      <a:pt x="50" y="0"/>
                    </a:lnTo>
                    <a:lnTo>
                      <a:pt x="30" y="10"/>
                    </a:lnTo>
                    <a:lnTo>
                      <a:pt x="15" y="20"/>
                    </a:lnTo>
                    <a:lnTo>
                      <a:pt x="0" y="30"/>
                    </a:lnTo>
                    <a:lnTo>
                      <a:pt x="75" y="90"/>
                    </a:lnTo>
                    <a:lnTo>
                      <a:pt x="1515" y="90"/>
                    </a:lnTo>
                    <a:lnTo>
                      <a:pt x="1590" y="3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42" name="Freeform 194"/>
              <p:cNvSpPr>
                <a:spLocks/>
              </p:cNvSpPr>
              <p:nvPr/>
            </p:nvSpPr>
            <p:spPr bwMode="auto">
              <a:xfrm>
                <a:off x="8654" y="5320"/>
                <a:ext cx="1560" cy="1060"/>
              </a:xfrm>
              <a:custGeom>
                <a:avLst/>
                <a:gdLst/>
                <a:ahLst/>
                <a:cxnLst>
                  <a:cxn ang="0">
                    <a:pos x="1560" y="1060"/>
                  </a:cxn>
                  <a:cxn ang="0">
                    <a:pos x="1560" y="60"/>
                  </a:cxn>
                  <a:cxn ang="0">
                    <a:pos x="1560" y="60"/>
                  </a:cxn>
                  <a:cxn ang="0">
                    <a:pos x="1555" y="40"/>
                  </a:cxn>
                  <a:cxn ang="0">
                    <a:pos x="1550" y="25"/>
                  </a:cxn>
                  <a:cxn ang="0">
                    <a:pos x="1540" y="15"/>
                  </a:cxn>
                  <a:cxn ang="0">
                    <a:pos x="1530" y="5"/>
                  </a:cxn>
                  <a:cxn ang="0">
                    <a:pos x="1510" y="0"/>
                  </a:cxn>
                  <a:cxn ang="0">
                    <a:pos x="1500" y="0"/>
                  </a:cxn>
                  <a:cxn ang="0">
                    <a:pos x="60" y="0"/>
                  </a:cxn>
                  <a:cxn ang="0">
                    <a:pos x="60" y="0"/>
                  </a:cxn>
                  <a:cxn ang="0">
                    <a:pos x="40" y="5"/>
                  </a:cxn>
                  <a:cxn ang="0">
                    <a:pos x="25" y="10"/>
                  </a:cxn>
                  <a:cxn ang="0">
                    <a:pos x="15" y="20"/>
                  </a:cxn>
                  <a:cxn ang="0">
                    <a:pos x="10" y="30"/>
                  </a:cxn>
                  <a:cxn ang="0">
                    <a:pos x="0" y="50"/>
                  </a:cxn>
                  <a:cxn ang="0">
                    <a:pos x="0" y="60"/>
                  </a:cxn>
                  <a:cxn ang="0">
                    <a:pos x="0" y="1060"/>
                  </a:cxn>
                  <a:cxn ang="0">
                    <a:pos x="1560" y="1060"/>
                  </a:cxn>
                </a:cxnLst>
                <a:rect l="0" t="0" r="r" b="b"/>
                <a:pathLst>
                  <a:path w="1560" h="1060">
                    <a:moveTo>
                      <a:pt x="1560" y="1060"/>
                    </a:moveTo>
                    <a:lnTo>
                      <a:pt x="1560" y="60"/>
                    </a:lnTo>
                    <a:lnTo>
                      <a:pt x="1555" y="40"/>
                    </a:lnTo>
                    <a:lnTo>
                      <a:pt x="1550" y="25"/>
                    </a:lnTo>
                    <a:lnTo>
                      <a:pt x="1540" y="15"/>
                    </a:lnTo>
                    <a:lnTo>
                      <a:pt x="1530" y="5"/>
                    </a:lnTo>
                    <a:lnTo>
                      <a:pt x="1510" y="0"/>
                    </a:lnTo>
                    <a:lnTo>
                      <a:pt x="1500" y="0"/>
                    </a:lnTo>
                    <a:lnTo>
                      <a:pt x="60" y="0"/>
                    </a:lnTo>
                    <a:lnTo>
                      <a:pt x="40" y="5"/>
                    </a:lnTo>
                    <a:lnTo>
                      <a:pt x="25" y="10"/>
                    </a:lnTo>
                    <a:lnTo>
                      <a:pt x="15" y="20"/>
                    </a:lnTo>
                    <a:lnTo>
                      <a:pt x="10" y="30"/>
                    </a:lnTo>
                    <a:lnTo>
                      <a:pt x="0" y="50"/>
                    </a:lnTo>
                    <a:lnTo>
                      <a:pt x="0" y="60"/>
                    </a:lnTo>
                    <a:lnTo>
                      <a:pt x="0" y="1060"/>
                    </a:lnTo>
                    <a:lnTo>
                      <a:pt x="1560" y="106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41" name="Freeform 193"/>
              <p:cNvSpPr>
                <a:spLocks/>
              </p:cNvSpPr>
              <p:nvPr/>
            </p:nvSpPr>
            <p:spPr bwMode="auto">
              <a:xfrm>
                <a:off x="8654" y="5320"/>
                <a:ext cx="1560" cy="1060"/>
              </a:xfrm>
              <a:custGeom>
                <a:avLst/>
                <a:gdLst/>
                <a:ahLst/>
                <a:cxnLst>
                  <a:cxn ang="0">
                    <a:pos x="1560" y="1060"/>
                  </a:cxn>
                  <a:cxn ang="0">
                    <a:pos x="1560" y="60"/>
                  </a:cxn>
                  <a:cxn ang="0">
                    <a:pos x="1560" y="60"/>
                  </a:cxn>
                  <a:cxn ang="0">
                    <a:pos x="1555" y="40"/>
                  </a:cxn>
                  <a:cxn ang="0">
                    <a:pos x="1550" y="25"/>
                  </a:cxn>
                  <a:cxn ang="0">
                    <a:pos x="1540" y="15"/>
                  </a:cxn>
                  <a:cxn ang="0">
                    <a:pos x="1530" y="5"/>
                  </a:cxn>
                  <a:cxn ang="0">
                    <a:pos x="1510" y="0"/>
                  </a:cxn>
                  <a:cxn ang="0">
                    <a:pos x="1500" y="0"/>
                  </a:cxn>
                  <a:cxn ang="0">
                    <a:pos x="60" y="0"/>
                  </a:cxn>
                  <a:cxn ang="0">
                    <a:pos x="60" y="0"/>
                  </a:cxn>
                  <a:cxn ang="0">
                    <a:pos x="40" y="5"/>
                  </a:cxn>
                  <a:cxn ang="0">
                    <a:pos x="25" y="10"/>
                  </a:cxn>
                  <a:cxn ang="0">
                    <a:pos x="15" y="20"/>
                  </a:cxn>
                  <a:cxn ang="0">
                    <a:pos x="10" y="30"/>
                  </a:cxn>
                  <a:cxn ang="0">
                    <a:pos x="0" y="50"/>
                  </a:cxn>
                  <a:cxn ang="0">
                    <a:pos x="0" y="60"/>
                  </a:cxn>
                  <a:cxn ang="0">
                    <a:pos x="0" y="1060"/>
                  </a:cxn>
                </a:cxnLst>
                <a:rect l="0" t="0" r="r" b="b"/>
                <a:pathLst>
                  <a:path w="1560" h="1060">
                    <a:moveTo>
                      <a:pt x="1560" y="1060"/>
                    </a:moveTo>
                    <a:lnTo>
                      <a:pt x="1560" y="60"/>
                    </a:lnTo>
                    <a:lnTo>
                      <a:pt x="1555" y="40"/>
                    </a:lnTo>
                    <a:lnTo>
                      <a:pt x="1550" y="25"/>
                    </a:lnTo>
                    <a:lnTo>
                      <a:pt x="1540" y="15"/>
                    </a:lnTo>
                    <a:lnTo>
                      <a:pt x="1530" y="5"/>
                    </a:lnTo>
                    <a:lnTo>
                      <a:pt x="1510" y="0"/>
                    </a:lnTo>
                    <a:lnTo>
                      <a:pt x="1500" y="0"/>
                    </a:lnTo>
                    <a:lnTo>
                      <a:pt x="60" y="0"/>
                    </a:lnTo>
                    <a:lnTo>
                      <a:pt x="40" y="5"/>
                    </a:lnTo>
                    <a:lnTo>
                      <a:pt x="25" y="10"/>
                    </a:lnTo>
                    <a:lnTo>
                      <a:pt x="15" y="20"/>
                    </a:lnTo>
                    <a:lnTo>
                      <a:pt x="10" y="30"/>
                    </a:lnTo>
                    <a:lnTo>
                      <a:pt x="0" y="50"/>
                    </a:lnTo>
                    <a:lnTo>
                      <a:pt x="0" y="60"/>
                    </a:lnTo>
                    <a:lnTo>
                      <a:pt x="0" y="106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40" name="Freeform 192"/>
              <p:cNvSpPr>
                <a:spLocks/>
              </p:cNvSpPr>
              <p:nvPr/>
            </p:nvSpPr>
            <p:spPr bwMode="auto">
              <a:xfrm>
                <a:off x="8734" y="5400"/>
                <a:ext cx="1400" cy="980"/>
              </a:xfrm>
              <a:custGeom>
                <a:avLst/>
                <a:gdLst/>
                <a:ahLst/>
                <a:cxnLst>
                  <a:cxn ang="0">
                    <a:pos x="1400" y="980"/>
                  </a:cxn>
                  <a:cxn ang="0">
                    <a:pos x="1400" y="60"/>
                  </a:cxn>
                  <a:cxn ang="0">
                    <a:pos x="1400" y="60"/>
                  </a:cxn>
                  <a:cxn ang="0">
                    <a:pos x="1395" y="40"/>
                  </a:cxn>
                  <a:cxn ang="0">
                    <a:pos x="1390" y="25"/>
                  </a:cxn>
                  <a:cxn ang="0">
                    <a:pos x="1380" y="15"/>
                  </a:cxn>
                  <a:cxn ang="0">
                    <a:pos x="1370" y="5"/>
                  </a:cxn>
                  <a:cxn ang="0">
                    <a:pos x="1350" y="0"/>
                  </a:cxn>
                  <a:cxn ang="0">
                    <a:pos x="1340" y="0"/>
                  </a:cxn>
                  <a:cxn ang="0">
                    <a:pos x="60" y="0"/>
                  </a:cxn>
                  <a:cxn ang="0">
                    <a:pos x="60" y="0"/>
                  </a:cxn>
                  <a:cxn ang="0">
                    <a:pos x="40" y="5"/>
                  </a:cxn>
                  <a:cxn ang="0">
                    <a:pos x="25" y="10"/>
                  </a:cxn>
                  <a:cxn ang="0">
                    <a:pos x="15" y="20"/>
                  </a:cxn>
                  <a:cxn ang="0">
                    <a:pos x="10" y="30"/>
                  </a:cxn>
                  <a:cxn ang="0">
                    <a:pos x="0" y="50"/>
                  </a:cxn>
                  <a:cxn ang="0">
                    <a:pos x="0" y="60"/>
                  </a:cxn>
                  <a:cxn ang="0">
                    <a:pos x="0" y="980"/>
                  </a:cxn>
                  <a:cxn ang="0">
                    <a:pos x="1400" y="980"/>
                  </a:cxn>
                </a:cxnLst>
                <a:rect l="0" t="0" r="r" b="b"/>
                <a:pathLst>
                  <a:path w="1400" h="980">
                    <a:moveTo>
                      <a:pt x="1400" y="980"/>
                    </a:moveTo>
                    <a:lnTo>
                      <a:pt x="1400" y="60"/>
                    </a:lnTo>
                    <a:lnTo>
                      <a:pt x="1395" y="40"/>
                    </a:lnTo>
                    <a:lnTo>
                      <a:pt x="1390" y="25"/>
                    </a:lnTo>
                    <a:lnTo>
                      <a:pt x="1380" y="15"/>
                    </a:lnTo>
                    <a:lnTo>
                      <a:pt x="1370" y="5"/>
                    </a:lnTo>
                    <a:lnTo>
                      <a:pt x="1350" y="0"/>
                    </a:lnTo>
                    <a:lnTo>
                      <a:pt x="1340" y="0"/>
                    </a:lnTo>
                    <a:lnTo>
                      <a:pt x="60" y="0"/>
                    </a:lnTo>
                    <a:lnTo>
                      <a:pt x="40" y="5"/>
                    </a:lnTo>
                    <a:lnTo>
                      <a:pt x="25" y="10"/>
                    </a:lnTo>
                    <a:lnTo>
                      <a:pt x="15" y="20"/>
                    </a:lnTo>
                    <a:lnTo>
                      <a:pt x="10" y="30"/>
                    </a:lnTo>
                    <a:lnTo>
                      <a:pt x="0" y="50"/>
                    </a:lnTo>
                    <a:lnTo>
                      <a:pt x="0" y="60"/>
                    </a:lnTo>
                    <a:lnTo>
                      <a:pt x="0" y="980"/>
                    </a:lnTo>
                    <a:lnTo>
                      <a:pt x="1400" y="98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39" name="Freeform 191"/>
              <p:cNvSpPr>
                <a:spLocks/>
              </p:cNvSpPr>
              <p:nvPr/>
            </p:nvSpPr>
            <p:spPr bwMode="auto">
              <a:xfrm>
                <a:off x="8734" y="5570"/>
                <a:ext cx="1400" cy="810"/>
              </a:xfrm>
              <a:custGeom>
                <a:avLst/>
                <a:gdLst/>
                <a:ahLst/>
                <a:cxnLst>
                  <a:cxn ang="0">
                    <a:pos x="1400" y="590"/>
                  </a:cxn>
                  <a:cxn ang="0">
                    <a:pos x="1400" y="810"/>
                  </a:cxn>
                  <a:cxn ang="0">
                    <a:pos x="0" y="81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35" y="5"/>
                  </a:cxn>
                  <a:cxn ang="0">
                    <a:pos x="70" y="15"/>
                  </a:cxn>
                  <a:cxn ang="0">
                    <a:pos x="140" y="45"/>
                  </a:cxn>
                  <a:cxn ang="0">
                    <a:pos x="205" y="85"/>
                  </a:cxn>
                  <a:cxn ang="0">
                    <a:pos x="270" y="130"/>
                  </a:cxn>
                  <a:cxn ang="0">
                    <a:pos x="405" y="235"/>
                  </a:cxn>
                  <a:cxn ang="0">
                    <a:pos x="545" y="345"/>
                  </a:cxn>
                  <a:cxn ang="0">
                    <a:pos x="625" y="400"/>
                  </a:cxn>
                  <a:cxn ang="0">
                    <a:pos x="710" y="455"/>
                  </a:cxn>
                  <a:cxn ang="0">
                    <a:pos x="800" y="500"/>
                  </a:cxn>
                  <a:cxn ang="0">
                    <a:pos x="900" y="540"/>
                  </a:cxn>
                  <a:cxn ang="0">
                    <a:pos x="950" y="555"/>
                  </a:cxn>
                  <a:cxn ang="0">
                    <a:pos x="1005" y="570"/>
                  </a:cxn>
                  <a:cxn ang="0">
                    <a:pos x="1065" y="580"/>
                  </a:cxn>
                  <a:cxn ang="0">
                    <a:pos x="1125" y="590"/>
                  </a:cxn>
                  <a:cxn ang="0">
                    <a:pos x="1190" y="595"/>
                  </a:cxn>
                  <a:cxn ang="0">
                    <a:pos x="1255" y="595"/>
                  </a:cxn>
                  <a:cxn ang="0">
                    <a:pos x="1325" y="595"/>
                  </a:cxn>
                  <a:cxn ang="0">
                    <a:pos x="1400" y="590"/>
                  </a:cxn>
                  <a:cxn ang="0">
                    <a:pos x="1400" y="590"/>
                  </a:cxn>
                </a:cxnLst>
                <a:rect l="0" t="0" r="r" b="b"/>
                <a:pathLst>
                  <a:path w="1400" h="810">
                    <a:moveTo>
                      <a:pt x="1400" y="590"/>
                    </a:moveTo>
                    <a:lnTo>
                      <a:pt x="1400" y="810"/>
                    </a:lnTo>
                    <a:lnTo>
                      <a:pt x="0" y="810"/>
                    </a:lnTo>
                    <a:lnTo>
                      <a:pt x="0" y="0"/>
                    </a:lnTo>
                    <a:lnTo>
                      <a:pt x="35" y="5"/>
                    </a:lnTo>
                    <a:lnTo>
                      <a:pt x="70" y="15"/>
                    </a:lnTo>
                    <a:lnTo>
                      <a:pt x="140" y="45"/>
                    </a:lnTo>
                    <a:lnTo>
                      <a:pt x="205" y="85"/>
                    </a:lnTo>
                    <a:lnTo>
                      <a:pt x="270" y="130"/>
                    </a:lnTo>
                    <a:lnTo>
                      <a:pt x="405" y="235"/>
                    </a:lnTo>
                    <a:lnTo>
                      <a:pt x="545" y="345"/>
                    </a:lnTo>
                    <a:lnTo>
                      <a:pt x="625" y="400"/>
                    </a:lnTo>
                    <a:lnTo>
                      <a:pt x="710" y="455"/>
                    </a:lnTo>
                    <a:lnTo>
                      <a:pt x="800" y="500"/>
                    </a:lnTo>
                    <a:lnTo>
                      <a:pt x="900" y="540"/>
                    </a:lnTo>
                    <a:lnTo>
                      <a:pt x="950" y="555"/>
                    </a:lnTo>
                    <a:lnTo>
                      <a:pt x="1005" y="570"/>
                    </a:lnTo>
                    <a:lnTo>
                      <a:pt x="1065" y="580"/>
                    </a:lnTo>
                    <a:lnTo>
                      <a:pt x="1125" y="590"/>
                    </a:lnTo>
                    <a:lnTo>
                      <a:pt x="1190" y="595"/>
                    </a:lnTo>
                    <a:lnTo>
                      <a:pt x="1255" y="595"/>
                    </a:lnTo>
                    <a:lnTo>
                      <a:pt x="1325" y="595"/>
                    </a:lnTo>
                    <a:lnTo>
                      <a:pt x="1400" y="590"/>
                    </a:lnTo>
                    <a:close/>
                  </a:path>
                </a:pathLst>
              </a:custGeom>
              <a:solidFill>
                <a:srgbClr val="E6E6E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38" name="Freeform 190"/>
              <p:cNvSpPr>
                <a:spLocks/>
              </p:cNvSpPr>
              <p:nvPr/>
            </p:nvSpPr>
            <p:spPr bwMode="auto">
              <a:xfrm>
                <a:off x="8884" y="5730"/>
                <a:ext cx="1100" cy="2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5" y="5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5" y="15"/>
                  </a:cxn>
                  <a:cxn ang="0">
                    <a:pos x="10" y="20"/>
                  </a:cxn>
                  <a:cxn ang="0">
                    <a:pos x="1090" y="20"/>
                  </a:cxn>
                  <a:cxn ang="0">
                    <a:pos x="1090" y="20"/>
                  </a:cxn>
                  <a:cxn ang="0">
                    <a:pos x="1095" y="15"/>
                  </a:cxn>
                  <a:cxn ang="0">
                    <a:pos x="1100" y="10"/>
                  </a:cxn>
                  <a:cxn ang="0">
                    <a:pos x="1100" y="10"/>
                  </a:cxn>
                  <a:cxn ang="0">
                    <a:pos x="1095" y="5"/>
                  </a:cxn>
                  <a:cxn ang="0">
                    <a:pos x="1090" y="0"/>
                  </a:cxn>
                  <a:cxn ang="0">
                    <a:pos x="10" y="0"/>
                  </a:cxn>
                </a:cxnLst>
                <a:rect l="0" t="0" r="r" b="b"/>
                <a:pathLst>
                  <a:path w="1100" h="20">
                    <a:moveTo>
                      <a:pt x="10" y="0"/>
                    </a:moveTo>
                    <a:lnTo>
                      <a:pt x="10" y="0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5" y="15"/>
                    </a:lnTo>
                    <a:lnTo>
                      <a:pt x="10" y="20"/>
                    </a:lnTo>
                    <a:lnTo>
                      <a:pt x="1090" y="20"/>
                    </a:lnTo>
                    <a:lnTo>
                      <a:pt x="1095" y="15"/>
                    </a:lnTo>
                    <a:lnTo>
                      <a:pt x="1100" y="10"/>
                    </a:lnTo>
                    <a:lnTo>
                      <a:pt x="1095" y="5"/>
                    </a:lnTo>
                    <a:lnTo>
                      <a:pt x="109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9E9E9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37" name="Freeform 189"/>
              <p:cNvSpPr>
                <a:spLocks/>
              </p:cNvSpPr>
              <p:nvPr/>
            </p:nvSpPr>
            <p:spPr bwMode="auto">
              <a:xfrm>
                <a:off x="8884" y="5850"/>
                <a:ext cx="1100" cy="2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5" y="5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5" y="15"/>
                  </a:cxn>
                  <a:cxn ang="0">
                    <a:pos x="10" y="20"/>
                  </a:cxn>
                  <a:cxn ang="0">
                    <a:pos x="1090" y="20"/>
                  </a:cxn>
                  <a:cxn ang="0">
                    <a:pos x="1090" y="20"/>
                  </a:cxn>
                  <a:cxn ang="0">
                    <a:pos x="1095" y="15"/>
                  </a:cxn>
                  <a:cxn ang="0">
                    <a:pos x="1100" y="10"/>
                  </a:cxn>
                  <a:cxn ang="0">
                    <a:pos x="1100" y="10"/>
                  </a:cxn>
                  <a:cxn ang="0">
                    <a:pos x="1095" y="5"/>
                  </a:cxn>
                  <a:cxn ang="0">
                    <a:pos x="1090" y="0"/>
                  </a:cxn>
                  <a:cxn ang="0">
                    <a:pos x="10" y="0"/>
                  </a:cxn>
                </a:cxnLst>
                <a:rect l="0" t="0" r="r" b="b"/>
                <a:pathLst>
                  <a:path w="1100" h="20">
                    <a:moveTo>
                      <a:pt x="10" y="0"/>
                    </a:moveTo>
                    <a:lnTo>
                      <a:pt x="10" y="0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5" y="15"/>
                    </a:lnTo>
                    <a:lnTo>
                      <a:pt x="10" y="20"/>
                    </a:lnTo>
                    <a:lnTo>
                      <a:pt x="1090" y="20"/>
                    </a:lnTo>
                    <a:lnTo>
                      <a:pt x="1095" y="15"/>
                    </a:lnTo>
                    <a:lnTo>
                      <a:pt x="1100" y="10"/>
                    </a:lnTo>
                    <a:lnTo>
                      <a:pt x="1095" y="5"/>
                    </a:lnTo>
                    <a:lnTo>
                      <a:pt x="109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9E9E9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36" name="Freeform 188"/>
              <p:cNvSpPr>
                <a:spLocks/>
              </p:cNvSpPr>
              <p:nvPr/>
            </p:nvSpPr>
            <p:spPr bwMode="auto">
              <a:xfrm>
                <a:off x="8884" y="5970"/>
                <a:ext cx="1100" cy="2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5" y="5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5" y="15"/>
                  </a:cxn>
                  <a:cxn ang="0">
                    <a:pos x="10" y="20"/>
                  </a:cxn>
                  <a:cxn ang="0">
                    <a:pos x="1090" y="20"/>
                  </a:cxn>
                  <a:cxn ang="0">
                    <a:pos x="1090" y="20"/>
                  </a:cxn>
                  <a:cxn ang="0">
                    <a:pos x="1095" y="15"/>
                  </a:cxn>
                  <a:cxn ang="0">
                    <a:pos x="1100" y="10"/>
                  </a:cxn>
                  <a:cxn ang="0">
                    <a:pos x="1100" y="10"/>
                  </a:cxn>
                  <a:cxn ang="0">
                    <a:pos x="1095" y="5"/>
                  </a:cxn>
                  <a:cxn ang="0">
                    <a:pos x="1090" y="0"/>
                  </a:cxn>
                  <a:cxn ang="0">
                    <a:pos x="10" y="0"/>
                  </a:cxn>
                </a:cxnLst>
                <a:rect l="0" t="0" r="r" b="b"/>
                <a:pathLst>
                  <a:path w="1100" h="20">
                    <a:moveTo>
                      <a:pt x="10" y="0"/>
                    </a:moveTo>
                    <a:lnTo>
                      <a:pt x="10" y="0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5" y="15"/>
                    </a:lnTo>
                    <a:lnTo>
                      <a:pt x="10" y="20"/>
                    </a:lnTo>
                    <a:lnTo>
                      <a:pt x="1090" y="20"/>
                    </a:lnTo>
                    <a:lnTo>
                      <a:pt x="1095" y="15"/>
                    </a:lnTo>
                    <a:lnTo>
                      <a:pt x="1100" y="10"/>
                    </a:lnTo>
                    <a:lnTo>
                      <a:pt x="1095" y="5"/>
                    </a:lnTo>
                    <a:lnTo>
                      <a:pt x="109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9E9E9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35" name="Freeform 187"/>
              <p:cNvSpPr>
                <a:spLocks/>
              </p:cNvSpPr>
              <p:nvPr/>
            </p:nvSpPr>
            <p:spPr bwMode="auto">
              <a:xfrm>
                <a:off x="8884" y="6090"/>
                <a:ext cx="1100" cy="2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5" y="5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5" y="15"/>
                  </a:cxn>
                  <a:cxn ang="0">
                    <a:pos x="10" y="20"/>
                  </a:cxn>
                  <a:cxn ang="0">
                    <a:pos x="1090" y="20"/>
                  </a:cxn>
                  <a:cxn ang="0">
                    <a:pos x="1090" y="20"/>
                  </a:cxn>
                  <a:cxn ang="0">
                    <a:pos x="1095" y="15"/>
                  </a:cxn>
                  <a:cxn ang="0">
                    <a:pos x="1100" y="10"/>
                  </a:cxn>
                  <a:cxn ang="0">
                    <a:pos x="1100" y="10"/>
                  </a:cxn>
                  <a:cxn ang="0">
                    <a:pos x="1095" y="5"/>
                  </a:cxn>
                  <a:cxn ang="0">
                    <a:pos x="1090" y="0"/>
                  </a:cxn>
                  <a:cxn ang="0">
                    <a:pos x="10" y="0"/>
                  </a:cxn>
                </a:cxnLst>
                <a:rect l="0" t="0" r="r" b="b"/>
                <a:pathLst>
                  <a:path w="1100" h="20">
                    <a:moveTo>
                      <a:pt x="10" y="0"/>
                    </a:moveTo>
                    <a:lnTo>
                      <a:pt x="10" y="0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5" y="15"/>
                    </a:lnTo>
                    <a:lnTo>
                      <a:pt x="10" y="20"/>
                    </a:lnTo>
                    <a:lnTo>
                      <a:pt x="1090" y="20"/>
                    </a:lnTo>
                    <a:lnTo>
                      <a:pt x="1095" y="15"/>
                    </a:lnTo>
                    <a:lnTo>
                      <a:pt x="1100" y="10"/>
                    </a:lnTo>
                    <a:lnTo>
                      <a:pt x="1095" y="5"/>
                    </a:lnTo>
                    <a:lnTo>
                      <a:pt x="109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9E9E9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34" name="Freeform 186"/>
              <p:cNvSpPr>
                <a:spLocks/>
              </p:cNvSpPr>
              <p:nvPr/>
            </p:nvSpPr>
            <p:spPr bwMode="auto">
              <a:xfrm>
                <a:off x="8639" y="5035"/>
                <a:ext cx="1290" cy="90"/>
              </a:xfrm>
              <a:custGeom>
                <a:avLst/>
                <a:gdLst/>
                <a:ahLst/>
                <a:cxnLst>
                  <a:cxn ang="0">
                    <a:pos x="1290" y="60"/>
                  </a:cxn>
                  <a:cxn ang="0">
                    <a:pos x="1290" y="60"/>
                  </a:cxn>
                  <a:cxn ang="0">
                    <a:pos x="1275" y="75"/>
                  </a:cxn>
                  <a:cxn ang="0">
                    <a:pos x="1255" y="85"/>
                  </a:cxn>
                  <a:cxn ang="0">
                    <a:pos x="1235" y="90"/>
                  </a:cxn>
                  <a:cxn ang="0">
                    <a:pos x="1215" y="90"/>
                  </a:cxn>
                  <a:cxn ang="0">
                    <a:pos x="75" y="90"/>
                  </a:cxn>
                  <a:cxn ang="0">
                    <a:pos x="75" y="90"/>
                  </a:cxn>
                  <a:cxn ang="0">
                    <a:pos x="50" y="90"/>
                  </a:cxn>
                  <a:cxn ang="0">
                    <a:pos x="30" y="80"/>
                  </a:cxn>
                  <a:cxn ang="0">
                    <a:pos x="10" y="70"/>
                  </a:cxn>
                  <a:cxn ang="0">
                    <a:pos x="0" y="60"/>
                  </a:cxn>
                  <a:cxn ang="0">
                    <a:pos x="75" y="0"/>
                  </a:cxn>
                  <a:cxn ang="0">
                    <a:pos x="1215" y="0"/>
                  </a:cxn>
                  <a:cxn ang="0">
                    <a:pos x="1290" y="60"/>
                  </a:cxn>
                </a:cxnLst>
                <a:rect l="0" t="0" r="r" b="b"/>
                <a:pathLst>
                  <a:path w="1290" h="90">
                    <a:moveTo>
                      <a:pt x="1290" y="60"/>
                    </a:moveTo>
                    <a:lnTo>
                      <a:pt x="1290" y="60"/>
                    </a:lnTo>
                    <a:lnTo>
                      <a:pt x="1275" y="75"/>
                    </a:lnTo>
                    <a:lnTo>
                      <a:pt x="1255" y="85"/>
                    </a:lnTo>
                    <a:lnTo>
                      <a:pt x="1235" y="90"/>
                    </a:lnTo>
                    <a:lnTo>
                      <a:pt x="1215" y="90"/>
                    </a:lnTo>
                    <a:lnTo>
                      <a:pt x="75" y="90"/>
                    </a:lnTo>
                    <a:lnTo>
                      <a:pt x="50" y="90"/>
                    </a:lnTo>
                    <a:lnTo>
                      <a:pt x="30" y="80"/>
                    </a:lnTo>
                    <a:lnTo>
                      <a:pt x="10" y="70"/>
                    </a:lnTo>
                    <a:lnTo>
                      <a:pt x="0" y="60"/>
                    </a:lnTo>
                    <a:lnTo>
                      <a:pt x="75" y="0"/>
                    </a:lnTo>
                    <a:lnTo>
                      <a:pt x="1215" y="0"/>
                    </a:lnTo>
                    <a:lnTo>
                      <a:pt x="1290" y="6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33" name="Freeform 185"/>
              <p:cNvSpPr>
                <a:spLocks/>
              </p:cNvSpPr>
              <p:nvPr/>
            </p:nvSpPr>
            <p:spPr bwMode="auto">
              <a:xfrm>
                <a:off x="8654" y="4320"/>
                <a:ext cx="1260" cy="76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00"/>
                  </a:cxn>
                  <a:cxn ang="0">
                    <a:pos x="0" y="700"/>
                  </a:cxn>
                  <a:cxn ang="0">
                    <a:pos x="0" y="710"/>
                  </a:cxn>
                  <a:cxn ang="0">
                    <a:pos x="10" y="730"/>
                  </a:cxn>
                  <a:cxn ang="0">
                    <a:pos x="15" y="740"/>
                  </a:cxn>
                  <a:cxn ang="0">
                    <a:pos x="25" y="750"/>
                  </a:cxn>
                  <a:cxn ang="0">
                    <a:pos x="40" y="755"/>
                  </a:cxn>
                  <a:cxn ang="0">
                    <a:pos x="60" y="760"/>
                  </a:cxn>
                  <a:cxn ang="0">
                    <a:pos x="1200" y="760"/>
                  </a:cxn>
                  <a:cxn ang="0">
                    <a:pos x="1200" y="760"/>
                  </a:cxn>
                  <a:cxn ang="0">
                    <a:pos x="1210" y="760"/>
                  </a:cxn>
                  <a:cxn ang="0">
                    <a:pos x="1230" y="750"/>
                  </a:cxn>
                  <a:cxn ang="0">
                    <a:pos x="1240" y="745"/>
                  </a:cxn>
                  <a:cxn ang="0">
                    <a:pos x="1250" y="735"/>
                  </a:cxn>
                  <a:cxn ang="0">
                    <a:pos x="1255" y="720"/>
                  </a:cxn>
                  <a:cxn ang="0">
                    <a:pos x="1260" y="700"/>
                  </a:cxn>
                  <a:cxn ang="0">
                    <a:pos x="1260" y="40"/>
                  </a:cxn>
                  <a:cxn ang="0">
                    <a:pos x="0" y="0"/>
                  </a:cxn>
                </a:cxnLst>
                <a:rect l="0" t="0" r="r" b="b"/>
                <a:pathLst>
                  <a:path w="1260" h="760">
                    <a:moveTo>
                      <a:pt x="0" y="0"/>
                    </a:moveTo>
                    <a:lnTo>
                      <a:pt x="0" y="700"/>
                    </a:lnTo>
                    <a:lnTo>
                      <a:pt x="0" y="710"/>
                    </a:lnTo>
                    <a:lnTo>
                      <a:pt x="10" y="730"/>
                    </a:lnTo>
                    <a:lnTo>
                      <a:pt x="15" y="740"/>
                    </a:lnTo>
                    <a:lnTo>
                      <a:pt x="25" y="750"/>
                    </a:lnTo>
                    <a:lnTo>
                      <a:pt x="40" y="755"/>
                    </a:lnTo>
                    <a:lnTo>
                      <a:pt x="60" y="760"/>
                    </a:lnTo>
                    <a:lnTo>
                      <a:pt x="1200" y="760"/>
                    </a:lnTo>
                    <a:lnTo>
                      <a:pt x="1210" y="760"/>
                    </a:lnTo>
                    <a:lnTo>
                      <a:pt x="1230" y="750"/>
                    </a:lnTo>
                    <a:lnTo>
                      <a:pt x="1240" y="745"/>
                    </a:lnTo>
                    <a:lnTo>
                      <a:pt x="1250" y="735"/>
                    </a:lnTo>
                    <a:lnTo>
                      <a:pt x="1255" y="720"/>
                    </a:lnTo>
                    <a:lnTo>
                      <a:pt x="1260" y="700"/>
                    </a:lnTo>
                    <a:lnTo>
                      <a:pt x="1260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32" name="Freeform 184"/>
              <p:cNvSpPr>
                <a:spLocks/>
              </p:cNvSpPr>
              <p:nvPr/>
            </p:nvSpPr>
            <p:spPr bwMode="auto">
              <a:xfrm>
                <a:off x="8654" y="4320"/>
                <a:ext cx="1260" cy="76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00"/>
                  </a:cxn>
                  <a:cxn ang="0">
                    <a:pos x="0" y="700"/>
                  </a:cxn>
                  <a:cxn ang="0">
                    <a:pos x="0" y="710"/>
                  </a:cxn>
                  <a:cxn ang="0">
                    <a:pos x="10" y="730"/>
                  </a:cxn>
                  <a:cxn ang="0">
                    <a:pos x="15" y="740"/>
                  </a:cxn>
                  <a:cxn ang="0">
                    <a:pos x="25" y="750"/>
                  </a:cxn>
                  <a:cxn ang="0">
                    <a:pos x="40" y="755"/>
                  </a:cxn>
                  <a:cxn ang="0">
                    <a:pos x="60" y="760"/>
                  </a:cxn>
                  <a:cxn ang="0">
                    <a:pos x="1200" y="760"/>
                  </a:cxn>
                  <a:cxn ang="0">
                    <a:pos x="1200" y="760"/>
                  </a:cxn>
                  <a:cxn ang="0">
                    <a:pos x="1210" y="760"/>
                  </a:cxn>
                  <a:cxn ang="0">
                    <a:pos x="1230" y="750"/>
                  </a:cxn>
                  <a:cxn ang="0">
                    <a:pos x="1240" y="745"/>
                  </a:cxn>
                  <a:cxn ang="0">
                    <a:pos x="1250" y="735"/>
                  </a:cxn>
                  <a:cxn ang="0">
                    <a:pos x="1255" y="720"/>
                  </a:cxn>
                  <a:cxn ang="0">
                    <a:pos x="1260" y="700"/>
                  </a:cxn>
                  <a:cxn ang="0">
                    <a:pos x="1260" y="40"/>
                  </a:cxn>
                </a:cxnLst>
                <a:rect l="0" t="0" r="r" b="b"/>
                <a:pathLst>
                  <a:path w="1260" h="760">
                    <a:moveTo>
                      <a:pt x="0" y="0"/>
                    </a:moveTo>
                    <a:lnTo>
                      <a:pt x="0" y="700"/>
                    </a:lnTo>
                    <a:lnTo>
                      <a:pt x="0" y="710"/>
                    </a:lnTo>
                    <a:lnTo>
                      <a:pt x="10" y="730"/>
                    </a:lnTo>
                    <a:lnTo>
                      <a:pt x="15" y="740"/>
                    </a:lnTo>
                    <a:lnTo>
                      <a:pt x="25" y="750"/>
                    </a:lnTo>
                    <a:lnTo>
                      <a:pt x="40" y="755"/>
                    </a:lnTo>
                    <a:lnTo>
                      <a:pt x="60" y="760"/>
                    </a:lnTo>
                    <a:lnTo>
                      <a:pt x="1200" y="760"/>
                    </a:lnTo>
                    <a:lnTo>
                      <a:pt x="1210" y="760"/>
                    </a:lnTo>
                    <a:lnTo>
                      <a:pt x="1230" y="750"/>
                    </a:lnTo>
                    <a:lnTo>
                      <a:pt x="1240" y="745"/>
                    </a:lnTo>
                    <a:lnTo>
                      <a:pt x="1250" y="735"/>
                    </a:lnTo>
                    <a:lnTo>
                      <a:pt x="1255" y="720"/>
                    </a:lnTo>
                    <a:lnTo>
                      <a:pt x="1260" y="700"/>
                    </a:lnTo>
                    <a:lnTo>
                      <a:pt x="1260" y="4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31" name="Freeform 183"/>
              <p:cNvSpPr>
                <a:spLocks/>
              </p:cNvSpPr>
              <p:nvPr/>
            </p:nvSpPr>
            <p:spPr bwMode="auto">
              <a:xfrm>
                <a:off x="9014" y="4300"/>
                <a:ext cx="900" cy="780"/>
              </a:xfrm>
              <a:custGeom>
                <a:avLst/>
                <a:gdLst/>
                <a:ahLst/>
                <a:cxnLst>
                  <a:cxn ang="0">
                    <a:pos x="60" y="780"/>
                  </a:cxn>
                  <a:cxn ang="0">
                    <a:pos x="60" y="780"/>
                  </a:cxn>
                  <a:cxn ang="0">
                    <a:pos x="50" y="780"/>
                  </a:cxn>
                  <a:cxn ang="0">
                    <a:pos x="30" y="770"/>
                  </a:cxn>
                  <a:cxn ang="0">
                    <a:pos x="20" y="765"/>
                  </a:cxn>
                  <a:cxn ang="0">
                    <a:pos x="10" y="755"/>
                  </a:cxn>
                  <a:cxn ang="0">
                    <a:pos x="5" y="740"/>
                  </a:cxn>
                  <a:cxn ang="0">
                    <a:pos x="0" y="720"/>
                  </a:cxn>
                  <a:cxn ang="0">
                    <a:pos x="0" y="0"/>
                  </a:cxn>
                  <a:cxn ang="0">
                    <a:pos x="900" y="0"/>
                  </a:cxn>
                  <a:cxn ang="0">
                    <a:pos x="900" y="720"/>
                  </a:cxn>
                  <a:cxn ang="0">
                    <a:pos x="900" y="720"/>
                  </a:cxn>
                  <a:cxn ang="0">
                    <a:pos x="900" y="730"/>
                  </a:cxn>
                  <a:cxn ang="0">
                    <a:pos x="895" y="750"/>
                  </a:cxn>
                  <a:cxn ang="0">
                    <a:pos x="885" y="760"/>
                  </a:cxn>
                  <a:cxn ang="0">
                    <a:pos x="875" y="770"/>
                  </a:cxn>
                  <a:cxn ang="0">
                    <a:pos x="860" y="775"/>
                  </a:cxn>
                  <a:cxn ang="0">
                    <a:pos x="840" y="780"/>
                  </a:cxn>
                  <a:cxn ang="0">
                    <a:pos x="60" y="780"/>
                  </a:cxn>
                </a:cxnLst>
                <a:rect l="0" t="0" r="r" b="b"/>
                <a:pathLst>
                  <a:path w="900" h="780">
                    <a:moveTo>
                      <a:pt x="60" y="780"/>
                    </a:moveTo>
                    <a:lnTo>
                      <a:pt x="60" y="780"/>
                    </a:lnTo>
                    <a:lnTo>
                      <a:pt x="50" y="780"/>
                    </a:lnTo>
                    <a:lnTo>
                      <a:pt x="30" y="770"/>
                    </a:lnTo>
                    <a:lnTo>
                      <a:pt x="20" y="765"/>
                    </a:lnTo>
                    <a:lnTo>
                      <a:pt x="10" y="755"/>
                    </a:lnTo>
                    <a:lnTo>
                      <a:pt x="5" y="740"/>
                    </a:lnTo>
                    <a:lnTo>
                      <a:pt x="0" y="720"/>
                    </a:lnTo>
                    <a:lnTo>
                      <a:pt x="0" y="0"/>
                    </a:lnTo>
                    <a:lnTo>
                      <a:pt x="900" y="0"/>
                    </a:lnTo>
                    <a:lnTo>
                      <a:pt x="900" y="720"/>
                    </a:lnTo>
                    <a:lnTo>
                      <a:pt x="900" y="730"/>
                    </a:lnTo>
                    <a:lnTo>
                      <a:pt x="895" y="750"/>
                    </a:lnTo>
                    <a:lnTo>
                      <a:pt x="885" y="760"/>
                    </a:lnTo>
                    <a:lnTo>
                      <a:pt x="875" y="770"/>
                    </a:lnTo>
                    <a:lnTo>
                      <a:pt x="860" y="775"/>
                    </a:lnTo>
                    <a:lnTo>
                      <a:pt x="840" y="780"/>
                    </a:lnTo>
                    <a:lnTo>
                      <a:pt x="60" y="78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30" name="Freeform 182"/>
              <p:cNvSpPr>
                <a:spLocks/>
              </p:cNvSpPr>
              <p:nvPr/>
            </p:nvSpPr>
            <p:spPr bwMode="auto">
              <a:xfrm>
                <a:off x="9444" y="4350"/>
                <a:ext cx="320" cy="680"/>
              </a:xfrm>
              <a:custGeom>
                <a:avLst/>
                <a:gdLst/>
                <a:ahLst/>
                <a:cxnLst>
                  <a:cxn ang="0">
                    <a:pos x="290" y="0"/>
                  </a:cxn>
                  <a:cxn ang="0">
                    <a:pos x="0" y="0"/>
                  </a:cxn>
                  <a:cxn ang="0">
                    <a:pos x="0" y="680"/>
                  </a:cxn>
                  <a:cxn ang="0">
                    <a:pos x="320" y="680"/>
                  </a:cxn>
                  <a:cxn ang="0">
                    <a:pos x="320" y="0"/>
                  </a:cxn>
                  <a:cxn ang="0">
                    <a:pos x="290" y="0"/>
                  </a:cxn>
                </a:cxnLst>
                <a:rect l="0" t="0" r="r" b="b"/>
                <a:pathLst>
                  <a:path w="320" h="680">
                    <a:moveTo>
                      <a:pt x="290" y="0"/>
                    </a:moveTo>
                    <a:lnTo>
                      <a:pt x="0" y="0"/>
                    </a:lnTo>
                    <a:lnTo>
                      <a:pt x="0" y="680"/>
                    </a:lnTo>
                    <a:lnTo>
                      <a:pt x="320" y="680"/>
                    </a:lnTo>
                    <a:lnTo>
                      <a:pt x="32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A6A6A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29" name="Rectangle 181"/>
              <p:cNvSpPr>
                <a:spLocks noChangeArrowheads="1"/>
              </p:cNvSpPr>
              <p:nvPr/>
            </p:nvSpPr>
            <p:spPr bwMode="auto">
              <a:xfrm>
                <a:off x="9474" y="4380"/>
                <a:ext cx="260" cy="620"/>
              </a:xfrm>
              <a:prstGeom prst="rect">
                <a:avLst/>
              </a:prstGeom>
              <a:solidFill>
                <a:srgbClr val="66666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28" name="Freeform 180"/>
              <p:cNvSpPr>
                <a:spLocks noEditPoints="1"/>
              </p:cNvSpPr>
              <p:nvPr/>
            </p:nvSpPr>
            <p:spPr bwMode="auto">
              <a:xfrm>
                <a:off x="9454" y="4360"/>
                <a:ext cx="300" cy="660"/>
              </a:xfrm>
              <a:custGeom>
                <a:avLst/>
                <a:gdLst/>
                <a:ahLst/>
                <a:cxnLst>
                  <a:cxn ang="0">
                    <a:pos x="260" y="40"/>
                  </a:cxn>
                  <a:cxn ang="0">
                    <a:pos x="260" y="40"/>
                  </a:cxn>
                  <a:cxn ang="0">
                    <a:pos x="260" y="620"/>
                  </a:cxn>
                  <a:cxn ang="0">
                    <a:pos x="260" y="620"/>
                  </a:cxn>
                  <a:cxn ang="0">
                    <a:pos x="40" y="620"/>
                  </a:cxn>
                  <a:cxn ang="0">
                    <a:pos x="40" y="620"/>
                  </a:cxn>
                  <a:cxn ang="0">
                    <a:pos x="40" y="40"/>
                  </a:cxn>
                  <a:cxn ang="0">
                    <a:pos x="40" y="40"/>
                  </a:cxn>
                  <a:cxn ang="0">
                    <a:pos x="260" y="40"/>
                  </a:cxn>
                  <a:cxn ang="0">
                    <a:pos x="260" y="40"/>
                  </a:cxn>
                  <a:cxn ang="0">
                    <a:pos x="280" y="0"/>
                  </a:cxn>
                  <a:cxn ang="0">
                    <a:pos x="0" y="0"/>
                  </a:cxn>
                  <a:cxn ang="0">
                    <a:pos x="0" y="660"/>
                  </a:cxn>
                  <a:cxn ang="0">
                    <a:pos x="300" y="660"/>
                  </a:cxn>
                  <a:cxn ang="0">
                    <a:pos x="300" y="0"/>
                  </a:cxn>
                  <a:cxn ang="0">
                    <a:pos x="280" y="0"/>
                  </a:cxn>
                </a:cxnLst>
                <a:rect l="0" t="0" r="r" b="b"/>
                <a:pathLst>
                  <a:path w="300" h="660">
                    <a:moveTo>
                      <a:pt x="260" y="40"/>
                    </a:moveTo>
                    <a:lnTo>
                      <a:pt x="260" y="40"/>
                    </a:lnTo>
                    <a:lnTo>
                      <a:pt x="260" y="620"/>
                    </a:lnTo>
                    <a:lnTo>
                      <a:pt x="40" y="620"/>
                    </a:lnTo>
                    <a:lnTo>
                      <a:pt x="40" y="40"/>
                    </a:lnTo>
                    <a:lnTo>
                      <a:pt x="260" y="40"/>
                    </a:lnTo>
                    <a:close/>
                    <a:moveTo>
                      <a:pt x="280" y="0"/>
                    </a:moveTo>
                    <a:lnTo>
                      <a:pt x="0" y="0"/>
                    </a:lnTo>
                    <a:lnTo>
                      <a:pt x="0" y="660"/>
                    </a:lnTo>
                    <a:lnTo>
                      <a:pt x="300" y="660"/>
                    </a:lnTo>
                    <a:lnTo>
                      <a:pt x="300" y="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27" name="Freeform 179"/>
              <p:cNvSpPr>
                <a:spLocks noEditPoints="1"/>
              </p:cNvSpPr>
              <p:nvPr/>
            </p:nvSpPr>
            <p:spPr bwMode="auto">
              <a:xfrm>
                <a:off x="8434" y="4280"/>
                <a:ext cx="2000" cy="2140"/>
              </a:xfrm>
              <a:custGeom>
                <a:avLst/>
                <a:gdLst/>
                <a:ahLst/>
                <a:cxnLst>
                  <a:cxn ang="0">
                    <a:pos x="1955" y="2080"/>
                  </a:cxn>
                  <a:cxn ang="0">
                    <a:pos x="1920" y="2100"/>
                  </a:cxn>
                  <a:cxn ang="0">
                    <a:pos x="1800" y="1100"/>
                  </a:cxn>
                  <a:cxn ang="0">
                    <a:pos x="1770" y="1040"/>
                  </a:cxn>
                  <a:cxn ang="0">
                    <a:pos x="280" y="1020"/>
                  </a:cxn>
                  <a:cxn ang="0">
                    <a:pos x="220" y="1050"/>
                  </a:cxn>
                  <a:cxn ang="0">
                    <a:pos x="200" y="2100"/>
                  </a:cxn>
                  <a:cxn ang="0">
                    <a:pos x="70" y="2100"/>
                  </a:cxn>
                  <a:cxn ang="0">
                    <a:pos x="40" y="2060"/>
                  </a:cxn>
                  <a:cxn ang="0">
                    <a:pos x="45" y="55"/>
                  </a:cxn>
                  <a:cxn ang="0">
                    <a:pos x="80" y="40"/>
                  </a:cxn>
                  <a:cxn ang="0">
                    <a:pos x="200" y="740"/>
                  </a:cxn>
                  <a:cxn ang="0">
                    <a:pos x="245" y="810"/>
                  </a:cxn>
                  <a:cxn ang="0">
                    <a:pos x="1420" y="820"/>
                  </a:cxn>
                  <a:cxn ang="0">
                    <a:pos x="1460" y="810"/>
                  </a:cxn>
                  <a:cxn ang="0">
                    <a:pos x="1500" y="755"/>
                  </a:cxn>
                  <a:cxn ang="0">
                    <a:pos x="1550" y="100"/>
                  </a:cxn>
                  <a:cxn ang="0">
                    <a:pos x="1850" y="40"/>
                  </a:cxn>
                  <a:cxn ang="0">
                    <a:pos x="1960" y="2060"/>
                  </a:cxn>
                  <a:cxn ang="0">
                    <a:pos x="1710" y="1180"/>
                  </a:cxn>
                  <a:cxn ang="0">
                    <a:pos x="1685" y="1125"/>
                  </a:cxn>
                  <a:cxn ang="0">
                    <a:pos x="360" y="1110"/>
                  </a:cxn>
                  <a:cxn ang="0">
                    <a:pos x="305" y="1135"/>
                  </a:cxn>
                  <a:cxn ang="0">
                    <a:pos x="240" y="2080"/>
                  </a:cxn>
                  <a:cxn ang="0">
                    <a:pos x="245" y="1075"/>
                  </a:cxn>
                  <a:cxn ang="0">
                    <a:pos x="1720" y="1060"/>
                  </a:cxn>
                  <a:cxn ang="0">
                    <a:pos x="1755" y="1080"/>
                  </a:cxn>
                  <a:cxn ang="0">
                    <a:pos x="1710" y="2080"/>
                  </a:cxn>
                  <a:cxn ang="0">
                    <a:pos x="310" y="1180"/>
                  </a:cxn>
                  <a:cxn ang="0">
                    <a:pos x="325" y="1145"/>
                  </a:cxn>
                  <a:cxn ang="0">
                    <a:pos x="1640" y="1130"/>
                  </a:cxn>
                  <a:cxn ang="0">
                    <a:pos x="1675" y="1145"/>
                  </a:cxn>
                  <a:cxn ang="0">
                    <a:pos x="1690" y="1180"/>
                  </a:cxn>
                  <a:cxn ang="0">
                    <a:pos x="560" y="740"/>
                  </a:cxn>
                  <a:cxn ang="0">
                    <a:pos x="280" y="780"/>
                  </a:cxn>
                  <a:cxn ang="0">
                    <a:pos x="245" y="765"/>
                  </a:cxn>
                  <a:cxn ang="0">
                    <a:pos x="560" y="60"/>
                  </a:cxn>
                  <a:cxn ang="0">
                    <a:pos x="1460" y="40"/>
                  </a:cxn>
                  <a:cxn ang="0">
                    <a:pos x="1460" y="750"/>
                  </a:cxn>
                  <a:cxn ang="0">
                    <a:pos x="1450" y="770"/>
                  </a:cxn>
                  <a:cxn ang="0">
                    <a:pos x="1420" y="780"/>
                  </a:cxn>
                  <a:cxn ang="0">
                    <a:pos x="640" y="780"/>
                  </a:cxn>
                  <a:cxn ang="0">
                    <a:pos x="600" y="750"/>
                  </a:cxn>
                  <a:cxn ang="0">
                    <a:pos x="600" y="60"/>
                  </a:cxn>
                  <a:cxn ang="0">
                    <a:pos x="1860" y="0"/>
                  </a:cxn>
                  <a:cxn ang="0">
                    <a:pos x="1530" y="60"/>
                  </a:cxn>
                  <a:cxn ang="0">
                    <a:pos x="560" y="0"/>
                  </a:cxn>
                  <a:cxn ang="0">
                    <a:pos x="240" y="0"/>
                  </a:cxn>
                  <a:cxn ang="0">
                    <a:pos x="35" y="10"/>
                  </a:cxn>
                  <a:cxn ang="0">
                    <a:pos x="5" y="60"/>
                  </a:cxn>
                  <a:cxn ang="0">
                    <a:pos x="5" y="2080"/>
                  </a:cxn>
                  <a:cxn ang="0">
                    <a:pos x="35" y="2130"/>
                  </a:cxn>
                  <a:cxn ang="0">
                    <a:pos x="240" y="2120"/>
                  </a:cxn>
                  <a:cxn ang="0">
                    <a:pos x="1920" y="2140"/>
                  </a:cxn>
                  <a:cxn ang="0">
                    <a:pos x="1985" y="2110"/>
                  </a:cxn>
                  <a:cxn ang="0">
                    <a:pos x="2000" y="130"/>
                  </a:cxn>
                </a:cxnLst>
                <a:rect l="0" t="0" r="r" b="b"/>
                <a:pathLst>
                  <a:path w="2000" h="2140">
                    <a:moveTo>
                      <a:pt x="1960" y="2060"/>
                    </a:moveTo>
                    <a:lnTo>
                      <a:pt x="1960" y="2060"/>
                    </a:lnTo>
                    <a:lnTo>
                      <a:pt x="1960" y="2070"/>
                    </a:lnTo>
                    <a:lnTo>
                      <a:pt x="1955" y="2080"/>
                    </a:lnTo>
                    <a:lnTo>
                      <a:pt x="1945" y="2095"/>
                    </a:lnTo>
                    <a:lnTo>
                      <a:pt x="1930" y="2100"/>
                    </a:lnTo>
                    <a:lnTo>
                      <a:pt x="1920" y="2100"/>
                    </a:lnTo>
                    <a:lnTo>
                      <a:pt x="1800" y="2100"/>
                    </a:lnTo>
                    <a:lnTo>
                      <a:pt x="1800" y="2080"/>
                    </a:lnTo>
                    <a:lnTo>
                      <a:pt x="1800" y="1100"/>
                    </a:lnTo>
                    <a:lnTo>
                      <a:pt x="1800" y="1080"/>
                    </a:lnTo>
                    <a:lnTo>
                      <a:pt x="1790" y="1065"/>
                    </a:lnTo>
                    <a:lnTo>
                      <a:pt x="1785" y="1050"/>
                    </a:lnTo>
                    <a:lnTo>
                      <a:pt x="1770" y="1040"/>
                    </a:lnTo>
                    <a:lnTo>
                      <a:pt x="1745" y="1025"/>
                    </a:lnTo>
                    <a:lnTo>
                      <a:pt x="1720" y="1020"/>
                    </a:lnTo>
                    <a:lnTo>
                      <a:pt x="280" y="1020"/>
                    </a:lnTo>
                    <a:lnTo>
                      <a:pt x="260" y="1020"/>
                    </a:lnTo>
                    <a:lnTo>
                      <a:pt x="245" y="1030"/>
                    </a:lnTo>
                    <a:lnTo>
                      <a:pt x="230" y="1035"/>
                    </a:lnTo>
                    <a:lnTo>
                      <a:pt x="220" y="1050"/>
                    </a:lnTo>
                    <a:lnTo>
                      <a:pt x="205" y="1075"/>
                    </a:lnTo>
                    <a:lnTo>
                      <a:pt x="200" y="1100"/>
                    </a:lnTo>
                    <a:lnTo>
                      <a:pt x="200" y="2080"/>
                    </a:lnTo>
                    <a:lnTo>
                      <a:pt x="200" y="2100"/>
                    </a:lnTo>
                    <a:lnTo>
                      <a:pt x="80" y="2100"/>
                    </a:lnTo>
                    <a:lnTo>
                      <a:pt x="70" y="2100"/>
                    </a:lnTo>
                    <a:lnTo>
                      <a:pt x="60" y="2095"/>
                    </a:lnTo>
                    <a:lnTo>
                      <a:pt x="45" y="2085"/>
                    </a:lnTo>
                    <a:lnTo>
                      <a:pt x="40" y="2070"/>
                    </a:lnTo>
                    <a:lnTo>
                      <a:pt x="40" y="2060"/>
                    </a:lnTo>
                    <a:lnTo>
                      <a:pt x="40" y="80"/>
                    </a:lnTo>
                    <a:lnTo>
                      <a:pt x="40" y="70"/>
                    </a:lnTo>
                    <a:lnTo>
                      <a:pt x="45" y="55"/>
                    </a:lnTo>
                    <a:lnTo>
                      <a:pt x="60" y="45"/>
                    </a:lnTo>
                    <a:lnTo>
                      <a:pt x="70" y="40"/>
                    </a:lnTo>
                    <a:lnTo>
                      <a:pt x="80" y="40"/>
                    </a:lnTo>
                    <a:lnTo>
                      <a:pt x="200" y="40"/>
                    </a:lnTo>
                    <a:lnTo>
                      <a:pt x="200" y="60"/>
                    </a:lnTo>
                    <a:lnTo>
                      <a:pt x="200" y="740"/>
                    </a:lnTo>
                    <a:lnTo>
                      <a:pt x="205" y="765"/>
                    </a:lnTo>
                    <a:lnTo>
                      <a:pt x="220" y="790"/>
                    </a:lnTo>
                    <a:lnTo>
                      <a:pt x="230" y="805"/>
                    </a:lnTo>
                    <a:lnTo>
                      <a:pt x="245" y="810"/>
                    </a:lnTo>
                    <a:lnTo>
                      <a:pt x="260" y="820"/>
                    </a:lnTo>
                    <a:lnTo>
                      <a:pt x="280" y="820"/>
                    </a:lnTo>
                    <a:lnTo>
                      <a:pt x="640" y="820"/>
                    </a:lnTo>
                    <a:lnTo>
                      <a:pt x="1420" y="820"/>
                    </a:lnTo>
                    <a:lnTo>
                      <a:pt x="1435" y="820"/>
                    </a:lnTo>
                    <a:lnTo>
                      <a:pt x="1460" y="810"/>
                    </a:lnTo>
                    <a:lnTo>
                      <a:pt x="1475" y="795"/>
                    </a:lnTo>
                    <a:lnTo>
                      <a:pt x="1490" y="780"/>
                    </a:lnTo>
                    <a:lnTo>
                      <a:pt x="1500" y="755"/>
                    </a:lnTo>
                    <a:lnTo>
                      <a:pt x="1500" y="740"/>
                    </a:lnTo>
                    <a:lnTo>
                      <a:pt x="1500" y="100"/>
                    </a:lnTo>
                    <a:lnTo>
                      <a:pt x="1550" y="100"/>
                    </a:lnTo>
                    <a:lnTo>
                      <a:pt x="1610" y="40"/>
                    </a:lnTo>
                    <a:lnTo>
                      <a:pt x="1850" y="40"/>
                    </a:lnTo>
                    <a:lnTo>
                      <a:pt x="1960" y="150"/>
                    </a:lnTo>
                    <a:lnTo>
                      <a:pt x="1960" y="2060"/>
                    </a:lnTo>
                    <a:close/>
                    <a:moveTo>
                      <a:pt x="1710" y="2080"/>
                    </a:moveTo>
                    <a:lnTo>
                      <a:pt x="1710" y="1180"/>
                    </a:lnTo>
                    <a:lnTo>
                      <a:pt x="1710" y="1160"/>
                    </a:lnTo>
                    <a:lnTo>
                      <a:pt x="1700" y="1145"/>
                    </a:lnTo>
                    <a:lnTo>
                      <a:pt x="1695" y="1135"/>
                    </a:lnTo>
                    <a:lnTo>
                      <a:pt x="1685" y="1125"/>
                    </a:lnTo>
                    <a:lnTo>
                      <a:pt x="1660" y="1115"/>
                    </a:lnTo>
                    <a:lnTo>
                      <a:pt x="1640" y="1110"/>
                    </a:lnTo>
                    <a:lnTo>
                      <a:pt x="360" y="1110"/>
                    </a:lnTo>
                    <a:lnTo>
                      <a:pt x="340" y="1110"/>
                    </a:lnTo>
                    <a:lnTo>
                      <a:pt x="325" y="1120"/>
                    </a:lnTo>
                    <a:lnTo>
                      <a:pt x="315" y="1125"/>
                    </a:lnTo>
                    <a:lnTo>
                      <a:pt x="305" y="1135"/>
                    </a:lnTo>
                    <a:lnTo>
                      <a:pt x="295" y="1160"/>
                    </a:lnTo>
                    <a:lnTo>
                      <a:pt x="290" y="1180"/>
                    </a:lnTo>
                    <a:lnTo>
                      <a:pt x="290" y="2080"/>
                    </a:lnTo>
                    <a:lnTo>
                      <a:pt x="240" y="2080"/>
                    </a:lnTo>
                    <a:lnTo>
                      <a:pt x="240" y="1100"/>
                    </a:lnTo>
                    <a:lnTo>
                      <a:pt x="240" y="1090"/>
                    </a:lnTo>
                    <a:lnTo>
                      <a:pt x="245" y="1075"/>
                    </a:lnTo>
                    <a:lnTo>
                      <a:pt x="260" y="1065"/>
                    </a:lnTo>
                    <a:lnTo>
                      <a:pt x="270" y="1060"/>
                    </a:lnTo>
                    <a:lnTo>
                      <a:pt x="280" y="1060"/>
                    </a:lnTo>
                    <a:lnTo>
                      <a:pt x="1720" y="1060"/>
                    </a:lnTo>
                    <a:lnTo>
                      <a:pt x="1730" y="1060"/>
                    </a:lnTo>
                    <a:lnTo>
                      <a:pt x="1745" y="1065"/>
                    </a:lnTo>
                    <a:lnTo>
                      <a:pt x="1755" y="1080"/>
                    </a:lnTo>
                    <a:lnTo>
                      <a:pt x="1760" y="1090"/>
                    </a:lnTo>
                    <a:lnTo>
                      <a:pt x="1760" y="1100"/>
                    </a:lnTo>
                    <a:lnTo>
                      <a:pt x="1760" y="2080"/>
                    </a:lnTo>
                    <a:lnTo>
                      <a:pt x="1710" y="2080"/>
                    </a:lnTo>
                    <a:close/>
                    <a:moveTo>
                      <a:pt x="1690" y="2080"/>
                    </a:moveTo>
                    <a:lnTo>
                      <a:pt x="310" y="2080"/>
                    </a:lnTo>
                    <a:lnTo>
                      <a:pt x="310" y="1180"/>
                    </a:lnTo>
                    <a:lnTo>
                      <a:pt x="310" y="1170"/>
                    </a:lnTo>
                    <a:lnTo>
                      <a:pt x="315" y="1155"/>
                    </a:lnTo>
                    <a:lnTo>
                      <a:pt x="325" y="1145"/>
                    </a:lnTo>
                    <a:lnTo>
                      <a:pt x="330" y="1135"/>
                    </a:lnTo>
                    <a:lnTo>
                      <a:pt x="345" y="1130"/>
                    </a:lnTo>
                    <a:lnTo>
                      <a:pt x="360" y="1130"/>
                    </a:lnTo>
                    <a:lnTo>
                      <a:pt x="1640" y="1130"/>
                    </a:lnTo>
                    <a:lnTo>
                      <a:pt x="1650" y="1130"/>
                    </a:lnTo>
                    <a:lnTo>
                      <a:pt x="1665" y="1135"/>
                    </a:lnTo>
                    <a:lnTo>
                      <a:pt x="1675" y="1145"/>
                    </a:lnTo>
                    <a:lnTo>
                      <a:pt x="1685" y="1150"/>
                    </a:lnTo>
                    <a:lnTo>
                      <a:pt x="1690" y="1165"/>
                    </a:lnTo>
                    <a:lnTo>
                      <a:pt x="1690" y="1180"/>
                    </a:lnTo>
                    <a:lnTo>
                      <a:pt x="1690" y="2080"/>
                    </a:lnTo>
                    <a:close/>
                    <a:moveTo>
                      <a:pt x="560" y="60"/>
                    </a:moveTo>
                    <a:lnTo>
                      <a:pt x="560" y="740"/>
                    </a:lnTo>
                    <a:lnTo>
                      <a:pt x="565" y="760"/>
                    </a:lnTo>
                    <a:lnTo>
                      <a:pt x="570" y="780"/>
                    </a:lnTo>
                    <a:lnTo>
                      <a:pt x="280" y="780"/>
                    </a:lnTo>
                    <a:lnTo>
                      <a:pt x="270" y="780"/>
                    </a:lnTo>
                    <a:lnTo>
                      <a:pt x="260" y="775"/>
                    </a:lnTo>
                    <a:lnTo>
                      <a:pt x="245" y="765"/>
                    </a:lnTo>
                    <a:lnTo>
                      <a:pt x="240" y="750"/>
                    </a:lnTo>
                    <a:lnTo>
                      <a:pt x="240" y="740"/>
                    </a:lnTo>
                    <a:lnTo>
                      <a:pt x="240" y="60"/>
                    </a:lnTo>
                    <a:lnTo>
                      <a:pt x="560" y="60"/>
                    </a:lnTo>
                    <a:close/>
                    <a:moveTo>
                      <a:pt x="600" y="40"/>
                    </a:moveTo>
                    <a:lnTo>
                      <a:pt x="600" y="40"/>
                    </a:lnTo>
                    <a:lnTo>
                      <a:pt x="1460" y="40"/>
                    </a:lnTo>
                    <a:lnTo>
                      <a:pt x="1460" y="80"/>
                    </a:lnTo>
                    <a:lnTo>
                      <a:pt x="1460" y="740"/>
                    </a:lnTo>
                    <a:lnTo>
                      <a:pt x="1460" y="750"/>
                    </a:lnTo>
                    <a:lnTo>
                      <a:pt x="1455" y="760"/>
                    </a:lnTo>
                    <a:lnTo>
                      <a:pt x="1450" y="770"/>
                    </a:lnTo>
                    <a:lnTo>
                      <a:pt x="1440" y="775"/>
                    </a:lnTo>
                    <a:lnTo>
                      <a:pt x="1430" y="780"/>
                    </a:lnTo>
                    <a:lnTo>
                      <a:pt x="1420" y="780"/>
                    </a:lnTo>
                    <a:lnTo>
                      <a:pt x="640" y="780"/>
                    </a:lnTo>
                    <a:lnTo>
                      <a:pt x="630" y="780"/>
                    </a:lnTo>
                    <a:lnTo>
                      <a:pt x="615" y="775"/>
                    </a:lnTo>
                    <a:lnTo>
                      <a:pt x="605" y="760"/>
                    </a:lnTo>
                    <a:lnTo>
                      <a:pt x="600" y="750"/>
                    </a:lnTo>
                    <a:lnTo>
                      <a:pt x="600" y="740"/>
                    </a:lnTo>
                    <a:lnTo>
                      <a:pt x="600" y="60"/>
                    </a:lnTo>
                    <a:lnTo>
                      <a:pt x="600" y="40"/>
                    </a:lnTo>
                    <a:close/>
                    <a:moveTo>
                      <a:pt x="1870" y="0"/>
                    </a:moveTo>
                    <a:lnTo>
                      <a:pt x="1860" y="0"/>
                    </a:lnTo>
                    <a:lnTo>
                      <a:pt x="1590" y="0"/>
                    </a:lnTo>
                    <a:lnTo>
                      <a:pt x="1530" y="60"/>
                    </a:lnTo>
                    <a:lnTo>
                      <a:pt x="1500" y="60"/>
                    </a:lnTo>
                    <a:lnTo>
                      <a:pt x="1500" y="0"/>
                    </a:lnTo>
                    <a:lnTo>
                      <a:pt x="1480" y="0"/>
                    </a:lnTo>
                    <a:lnTo>
                      <a:pt x="560" y="0"/>
                    </a:lnTo>
                    <a:lnTo>
                      <a:pt x="560" y="20"/>
                    </a:lnTo>
                    <a:lnTo>
                      <a:pt x="240" y="20"/>
                    </a:lnTo>
                    <a:lnTo>
                      <a:pt x="240" y="0"/>
                    </a:lnTo>
                    <a:lnTo>
                      <a:pt x="80" y="0"/>
                    </a:lnTo>
                    <a:lnTo>
                      <a:pt x="50" y="5"/>
                    </a:lnTo>
                    <a:lnTo>
                      <a:pt x="35" y="10"/>
                    </a:lnTo>
                    <a:lnTo>
                      <a:pt x="25" y="20"/>
                    </a:lnTo>
                    <a:lnTo>
                      <a:pt x="10" y="40"/>
                    </a:lnTo>
                    <a:lnTo>
                      <a:pt x="5" y="60"/>
                    </a:lnTo>
                    <a:lnTo>
                      <a:pt x="0" y="80"/>
                    </a:lnTo>
                    <a:lnTo>
                      <a:pt x="0" y="2060"/>
                    </a:lnTo>
                    <a:lnTo>
                      <a:pt x="5" y="2080"/>
                    </a:lnTo>
                    <a:lnTo>
                      <a:pt x="10" y="2100"/>
                    </a:lnTo>
                    <a:lnTo>
                      <a:pt x="25" y="2120"/>
                    </a:lnTo>
                    <a:lnTo>
                      <a:pt x="35" y="2130"/>
                    </a:lnTo>
                    <a:lnTo>
                      <a:pt x="50" y="2135"/>
                    </a:lnTo>
                    <a:lnTo>
                      <a:pt x="80" y="2140"/>
                    </a:lnTo>
                    <a:lnTo>
                      <a:pt x="240" y="2140"/>
                    </a:lnTo>
                    <a:lnTo>
                      <a:pt x="240" y="2120"/>
                    </a:lnTo>
                    <a:lnTo>
                      <a:pt x="1760" y="2120"/>
                    </a:lnTo>
                    <a:lnTo>
                      <a:pt x="1760" y="2140"/>
                    </a:lnTo>
                    <a:lnTo>
                      <a:pt x="1920" y="2140"/>
                    </a:lnTo>
                    <a:lnTo>
                      <a:pt x="1945" y="2135"/>
                    </a:lnTo>
                    <a:lnTo>
                      <a:pt x="1970" y="2120"/>
                    </a:lnTo>
                    <a:lnTo>
                      <a:pt x="1985" y="2110"/>
                    </a:lnTo>
                    <a:lnTo>
                      <a:pt x="1990" y="2095"/>
                    </a:lnTo>
                    <a:lnTo>
                      <a:pt x="2000" y="2080"/>
                    </a:lnTo>
                    <a:lnTo>
                      <a:pt x="2000" y="2060"/>
                    </a:lnTo>
                    <a:lnTo>
                      <a:pt x="2000" y="130"/>
                    </a:lnTo>
                    <a:lnTo>
                      <a:pt x="187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26" name="Freeform 178"/>
              <p:cNvSpPr>
                <a:spLocks/>
              </p:cNvSpPr>
              <p:nvPr/>
            </p:nvSpPr>
            <p:spPr bwMode="auto">
              <a:xfrm>
                <a:off x="9174" y="4770"/>
                <a:ext cx="520" cy="40"/>
              </a:xfrm>
              <a:custGeom>
                <a:avLst/>
                <a:gdLst/>
                <a:ahLst/>
                <a:cxnLst>
                  <a:cxn ang="0">
                    <a:pos x="500" y="20"/>
                  </a:cxn>
                  <a:cxn ang="0">
                    <a:pos x="20" y="20"/>
                  </a:cxn>
                  <a:cxn ang="0">
                    <a:pos x="20" y="20"/>
                  </a:cxn>
                  <a:cxn ang="0">
                    <a:pos x="10" y="20"/>
                  </a:cxn>
                  <a:cxn ang="0">
                    <a:pos x="0" y="10"/>
                  </a:cxn>
                  <a:cxn ang="0">
                    <a:pos x="0" y="0"/>
                  </a:cxn>
                  <a:cxn ang="0">
                    <a:pos x="0" y="15"/>
                  </a:cxn>
                  <a:cxn ang="0">
                    <a:pos x="0" y="15"/>
                  </a:cxn>
                  <a:cxn ang="0">
                    <a:pos x="0" y="30"/>
                  </a:cxn>
                  <a:cxn ang="0">
                    <a:pos x="10" y="35"/>
                  </a:cxn>
                  <a:cxn ang="0">
                    <a:pos x="20" y="40"/>
                  </a:cxn>
                  <a:cxn ang="0">
                    <a:pos x="500" y="40"/>
                  </a:cxn>
                  <a:cxn ang="0">
                    <a:pos x="500" y="40"/>
                  </a:cxn>
                  <a:cxn ang="0">
                    <a:pos x="510" y="35"/>
                  </a:cxn>
                  <a:cxn ang="0">
                    <a:pos x="515" y="30"/>
                  </a:cxn>
                  <a:cxn ang="0">
                    <a:pos x="520" y="20"/>
                  </a:cxn>
                  <a:cxn ang="0">
                    <a:pos x="520" y="0"/>
                  </a:cxn>
                  <a:cxn ang="0">
                    <a:pos x="520" y="0"/>
                  </a:cxn>
                  <a:cxn ang="0">
                    <a:pos x="515" y="15"/>
                  </a:cxn>
                  <a:cxn ang="0">
                    <a:pos x="510" y="20"/>
                  </a:cxn>
                  <a:cxn ang="0">
                    <a:pos x="500" y="20"/>
                  </a:cxn>
                  <a:cxn ang="0">
                    <a:pos x="500" y="20"/>
                  </a:cxn>
                </a:cxnLst>
                <a:rect l="0" t="0" r="r" b="b"/>
                <a:pathLst>
                  <a:path w="520" h="40">
                    <a:moveTo>
                      <a:pt x="500" y="20"/>
                    </a:moveTo>
                    <a:lnTo>
                      <a:pt x="20" y="20"/>
                    </a:lnTo>
                    <a:lnTo>
                      <a:pt x="10" y="2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0" y="30"/>
                    </a:lnTo>
                    <a:lnTo>
                      <a:pt x="10" y="35"/>
                    </a:lnTo>
                    <a:lnTo>
                      <a:pt x="20" y="40"/>
                    </a:lnTo>
                    <a:lnTo>
                      <a:pt x="500" y="40"/>
                    </a:lnTo>
                    <a:lnTo>
                      <a:pt x="510" y="35"/>
                    </a:lnTo>
                    <a:lnTo>
                      <a:pt x="515" y="30"/>
                    </a:lnTo>
                    <a:lnTo>
                      <a:pt x="520" y="20"/>
                    </a:lnTo>
                    <a:lnTo>
                      <a:pt x="520" y="0"/>
                    </a:lnTo>
                    <a:lnTo>
                      <a:pt x="515" y="15"/>
                    </a:lnTo>
                    <a:lnTo>
                      <a:pt x="510" y="20"/>
                    </a:lnTo>
                    <a:lnTo>
                      <a:pt x="500" y="2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225" name="Freeform 177"/>
              <p:cNvSpPr>
                <a:spLocks/>
              </p:cNvSpPr>
              <p:nvPr/>
            </p:nvSpPr>
            <p:spPr bwMode="auto">
              <a:xfrm>
                <a:off x="9044" y="4070"/>
                <a:ext cx="130" cy="60"/>
              </a:xfrm>
              <a:custGeom>
                <a:avLst/>
                <a:gdLst/>
                <a:ahLst/>
                <a:cxnLst>
                  <a:cxn ang="0">
                    <a:pos x="90" y="0"/>
                  </a:cxn>
                  <a:cxn ang="0">
                    <a:pos x="90" y="0"/>
                  </a:cxn>
                  <a:cxn ang="0">
                    <a:pos x="15" y="0"/>
                  </a:cxn>
                  <a:cxn ang="0">
                    <a:pos x="15" y="0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90" y="20"/>
                  </a:cxn>
                  <a:cxn ang="0">
                    <a:pos x="90" y="20"/>
                  </a:cxn>
                  <a:cxn ang="0">
                    <a:pos x="105" y="20"/>
                  </a:cxn>
                  <a:cxn ang="0">
                    <a:pos x="120" y="30"/>
                  </a:cxn>
                  <a:cxn ang="0">
                    <a:pos x="125" y="40"/>
                  </a:cxn>
                  <a:cxn ang="0">
                    <a:pos x="130" y="60"/>
                  </a:cxn>
                  <a:cxn ang="0">
                    <a:pos x="130" y="40"/>
                  </a:cxn>
                  <a:cxn ang="0">
                    <a:pos x="130" y="40"/>
                  </a:cxn>
                  <a:cxn ang="0">
                    <a:pos x="125" y="25"/>
                  </a:cxn>
                  <a:cxn ang="0">
                    <a:pos x="120" y="15"/>
                  </a:cxn>
                  <a:cxn ang="0">
                    <a:pos x="105" y="5"/>
                  </a:cxn>
                  <a:cxn ang="0">
                    <a:pos x="90" y="0"/>
                  </a:cxn>
                  <a:cxn ang="0">
                    <a:pos x="90" y="0"/>
                  </a:cxn>
                </a:cxnLst>
                <a:rect l="0" t="0" r="r" b="b"/>
                <a:pathLst>
                  <a:path w="130" h="60">
                    <a:moveTo>
                      <a:pt x="90" y="0"/>
                    </a:moveTo>
                    <a:lnTo>
                      <a:pt x="90" y="0"/>
                    </a:lnTo>
                    <a:lnTo>
                      <a:pt x="15" y="0"/>
                    </a:lnTo>
                    <a:lnTo>
                      <a:pt x="0" y="20"/>
                    </a:lnTo>
                    <a:lnTo>
                      <a:pt x="90" y="20"/>
                    </a:lnTo>
                    <a:lnTo>
                      <a:pt x="105" y="20"/>
                    </a:lnTo>
                    <a:lnTo>
                      <a:pt x="120" y="30"/>
                    </a:lnTo>
                    <a:lnTo>
                      <a:pt x="125" y="40"/>
                    </a:lnTo>
                    <a:lnTo>
                      <a:pt x="130" y="60"/>
                    </a:lnTo>
                    <a:lnTo>
                      <a:pt x="130" y="40"/>
                    </a:lnTo>
                    <a:lnTo>
                      <a:pt x="125" y="25"/>
                    </a:lnTo>
                    <a:lnTo>
                      <a:pt x="120" y="15"/>
                    </a:lnTo>
                    <a:lnTo>
                      <a:pt x="105" y="5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</p:grpSp>
        <p:grpSp>
          <p:nvGrpSpPr>
            <p:cNvPr id="22" name="Group 148"/>
            <p:cNvGrpSpPr>
              <a:grpSpLocks/>
            </p:cNvGrpSpPr>
            <p:nvPr/>
          </p:nvGrpSpPr>
          <p:grpSpPr bwMode="auto">
            <a:xfrm>
              <a:off x="1603" y="6667"/>
              <a:ext cx="197" cy="423"/>
              <a:chOff x="1603" y="6931"/>
              <a:chExt cx="197" cy="423"/>
            </a:xfrm>
          </p:grpSpPr>
          <p:grpSp>
            <p:nvGrpSpPr>
              <p:cNvPr id="23" name="Group 150"/>
              <p:cNvGrpSpPr>
                <a:grpSpLocks/>
              </p:cNvGrpSpPr>
              <p:nvPr/>
            </p:nvGrpSpPr>
            <p:grpSpPr bwMode="auto">
              <a:xfrm>
                <a:off x="1603" y="7125"/>
                <a:ext cx="189" cy="229"/>
                <a:chOff x="8434" y="4070"/>
                <a:chExt cx="2000" cy="2350"/>
              </a:xfrm>
            </p:grpSpPr>
            <p:sp>
              <p:nvSpPr>
                <p:cNvPr id="2223" name="Freeform 175"/>
                <p:cNvSpPr>
                  <a:spLocks/>
                </p:cNvSpPr>
                <p:nvPr/>
              </p:nvSpPr>
              <p:spPr bwMode="auto">
                <a:xfrm>
                  <a:off x="8454" y="4300"/>
                  <a:ext cx="1960" cy="2100"/>
                </a:xfrm>
                <a:custGeom>
                  <a:avLst/>
                  <a:gdLst/>
                  <a:ahLst/>
                  <a:cxnLst>
                    <a:cxn ang="0">
                      <a:pos x="1460" y="60"/>
                    </a:cxn>
                    <a:cxn ang="0">
                      <a:pos x="1460" y="0"/>
                    </a:cxn>
                    <a:cxn ang="0">
                      <a:pos x="560" y="0"/>
                    </a:cxn>
                    <a:cxn ang="0">
                      <a:pos x="560" y="20"/>
                    </a:cxn>
                    <a:cxn ang="0">
                      <a:pos x="200" y="20"/>
                    </a:cxn>
                    <a:cxn ang="0">
                      <a:pos x="2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5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2040"/>
                    </a:cxn>
                    <a:cxn ang="0">
                      <a:pos x="0" y="2040"/>
                    </a:cxn>
                    <a:cxn ang="0">
                      <a:pos x="0" y="2050"/>
                    </a:cxn>
                    <a:cxn ang="0">
                      <a:pos x="5" y="2070"/>
                    </a:cxn>
                    <a:cxn ang="0">
                      <a:pos x="15" y="2080"/>
                    </a:cxn>
                    <a:cxn ang="0">
                      <a:pos x="25" y="2090"/>
                    </a:cxn>
                    <a:cxn ang="0">
                      <a:pos x="40" y="2095"/>
                    </a:cxn>
                    <a:cxn ang="0">
                      <a:pos x="60" y="2100"/>
                    </a:cxn>
                    <a:cxn ang="0">
                      <a:pos x="200" y="2100"/>
                    </a:cxn>
                    <a:cxn ang="0">
                      <a:pos x="200" y="2080"/>
                    </a:cxn>
                    <a:cxn ang="0">
                      <a:pos x="1760" y="2080"/>
                    </a:cxn>
                    <a:cxn ang="0">
                      <a:pos x="1760" y="2100"/>
                    </a:cxn>
                    <a:cxn ang="0">
                      <a:pos x="1900" y="2100"/>
                    </a:cxn>
                    <a:cxn ang="0">
                      <a:pos x="1900" y="2100"/>
                    </a:cxn>
                    <a:cxn ang="0">
                      <a:pos x="1910" y="2100"/>
                    </a:cxn>
                    <a:cxn ang="0">
                      <a:pos x="1930" y="2090"/>
                    </a:cxn>
                    <a:cxn ang="0">
                      <a:pos x="1940" y="2085"/>
                    </a:cxn>
                    <a:cxn ang="0">
                      <a:pos x="1950" y="2075"/>
                    </a:cxn>
                    <a:cxn ang="0">
                      <a:pos x="1955" y="2060"/>
                    </a:cxn>
                    <a:cxn ang="0">
                      <a:pos x="1960" y="2040"/>
                    </a:cxn>
                    <a:cxn ang="0">
                      <a:pos x="1960" y="120"/>
                    </a:cxn>
                    <a:cxn ang="0">
                      <a:pos x="1840" y="0"/>
                    </a:cxn>
                    <a:cxn ang="0">
                      <a:pos x="1580" y="0"/>
                    </a:cxn>
                    <a:cxn ang="0">
                      <a:pos x="1520" y="60"/>
                    </a:cxn>
                    <a:cxn ang="0">
                      <a:pos x="1460" y="60"/>
                    </a:cxn>
                  </a:cxnLst>
                  <a:rect l="0" t="0" r="r" b="b"/>
                  <a:pathLst>
                    <a:path w="1960" h="2100">
                      <a:moveTo>
                        <a:pt x="1460" y="60"/>
                      </a:moveTo>
                      <a:lnTo>
                        <a:pt x="1460" y="0"/>
                      </a:lnTo>
                      <a:lnTo>
                        <a:pt x="560" y="0"/>
                      </a:lnTo>
                      <a:lnTo>
                        <a:pt x="560" y="20"/>
                      </a:lnTo>
                      <a:lnTo>
                        <a:pt x="200" y="20"/>
                      </a:lnTo>
                      <a:lnTo>
                        <a:pt x="2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5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2040"/>
                      </a:lnTo>
                      <a:lnTo>
                        <a:pt x="0" y="2050"/>
                      </a:lnTo>
                      <a:lnTo>
                        <a:pt x="5" y="2070"/>
                      </a:lnTo>
                      <a:lnTo>
                        <a:pt x="15" y="2080"/>
                      </a:lnTo>
                      <a:lnTo>
                        <a:pt x="25" y="2090"/>
                      </a:lnTo>
                      <a:lnTo>
                        <a:pt x="40" y="2095"/>
                      </a:lnTo>
                      <a:lnTo>
                        <a:pt x="60" y="2100"/>
                      </a:lnTo>
                      <a:lnTo>
                        <a:pt x="200" y="2100"/>
                      </a:lnTo>
                      <a:lnTo>
                        <a:pt x="200" y="2080"/>
                      </a:lnTo>
                      <a:lnTo>
                        <a:pt x="1760" y="2080"/>
                      </a:lnTo>
                      <a:lnTo>
                        <a:pt x="1760" y="2100"/>
                      </a:lnTo>
                      <a:lnTo>
                        <a:pt x="1900" y="2100"/>
                      </a:lnTo>
                      <a:lnTo>
                        <a:pt x="1910" y="2100"/>
                      </a:lnTo>
                      <a:lnTo>
                        <a:pt x="1930" y="2090"/>
                      </a:lnTo>
                      <a:lnTo>
                        <a:pt x="1940" y="2085"/>
                      </a:lnTo>
                      <a:lnTo>
                        <a:pt x="1950" y="2075"/>
                      </a:lnTo>
                      <a:lnTo>
                        <a:pt x="1955" y="2060"/>
                      </a:lnTo>
                      <a:lnTo>
                        <a:pt x="1960" y="2040"/>
                      </a:lnTo>
                      <a:lnTo>
                        <a:pt x="1960" y="120"/>
                      </a:lnTo>
                      <a:lnTo>
                        <a:pt x="1840" y="0"/>
                      </a:lnTo>
                      <a:lnTo>
                        <a:pt x="1580" y="0"/>
                      </a:lnTo>
                      <a:lnTo>
                        <a:pt x="1520" y="60"/>
                      </a:lnTo>
                      <a:lnTo>
                        <a:pt x="1460" y="6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22" name="Freeform 174"/>
                <p:cNvSpPr>
                  <a:spLocks/>
                </p:cNvSpPr>
                <p:nvPr/>
              </p:nvSpPr>
              <p:spPr bwMode="auto">
                <a:xfrm>
                  <a:off x="8454" y="4300"/>
                  <a:ext cx="1960" cy="2100"/>
                </a:xfrm>
                <a:custGeom>
                  <a:avLst/>
                  <a:gdLst/>
                  <a:ahLst/>
                  <a:cxnLst>
                    <a:cxn ang="0">
                      <a:pos x="1460" y="60"/>
                    </a:cxn>
                    <a:cxn ang="0">
                      <a:pos x="1460" y="0"/>
                    </a:cxn>
                    <a:cxn ang="0">
                      <a:pos x="560" y="0"/>
                    </a:cxn>
                    <a:cxn ang="0">
                      <a:pos x="560" y="20"/>
                    </a:cxn>
                    <a:cxn ang="0">
                      <a:pos x="200" y="20"/>
                    </a:cxn>
                    <a:cxn ang="0">
                      <a:pos x="2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5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2040"/>
                    </a:cxn>
                    <a:cxn ang="0">
                      <a:pos x="0" y="2040"/>
                    </a:cxn>
                    <a:cxn ang="0">
                      <a:pos x="0" y="2050"/>
                    </a:cxn>
                    <a:cxn ang="0">
                      <a:pos x="5" y="2070"/>
                    </a:cxn>
                    <a:cxn ang="0">
                      <a:pos x="15" y="2080"/>
                    </a:cxn>
                    <a:cxn ang="0">
                      <a:pos x="25" y="2090"/>
                    </a:cxn>
                    <a:cxn ang="0">
                      <a:pos x="40" y="2095"/>
                    </a:cxn>
                    <a:cxn ang="0">
                      <a:pos x="60" y="2100"/>
                    </a:cxn>
                    <a:cxn ang="0">
                      <a:pos x="200" y="2100"/>
                    </a:cxn>
                    <a:cxn ang="0">
                      <a:pos x="200" y="2080"/>
                    </a:cxn>
                    <a:cxn ang="0">
                      <a:pos x="1760" y="2080"/>
                    </a:cxn>
                    <a:cxn ang="0">
                      <a:pos x="1760" y="2100"/>
                    </a:cxn>
                    <a:cxn ang="0">
                      <a:pos x="1900" y="2100"/>
                    </a:cxn>
                    <a:cxn ang="0">
                      <a:pos x="1900" y="2100"/>
                    </a:cxn>
                    <a:cxn ang="0">
                      <a:pos x="1910" y="2100"/>
                    </a:cxn>
                    <a:cxn ang="0">
                      <a:pos x="1930" y="2090"/>
                    </a:cxn>
                    <a:cxn ang="0">
                      <a:pos x="1940" y="2085"/>
                    </a:cxn>
                    <a:cxn ang="0">
                      <a:pos x="1950" y="2075"/>
                    </a:cxn>
                    <a:cxn ang="0">
                      <a:pos x="1955" y="2060"/>
                    </a:cxn>
                    <a:cxn ang="0">
                      <a:pos x="1960" y="2040"/>
                    </a:cxn>
                    <a:cxn ang="0">
                      <a:pos x="1960" y="120"/>
                    </a:cxn>
                    <a:cxn ang="0">
                      <a:pos x="1840" y="0"/>
                    </a:cxn>
                    <a:cxn ang="0">
                      <a:pos x="1580" y="0"/>
                    </a:cxn>
                    <a:cxn ang="0">
                      <a:pos x="1520" y="60"/>
                    </a:cxn>
                    <a:cxn ang="0">
                      <a:pos x="1460" y="60"/>
                    </a:cxn>
                  </a:cxnLst>
                  <a:rect l="0" t="0" r="r" b="b"/>
                  <a:pathLst>
                    <a:path w="1960" h="2100">
                      <a:moveTo>
                        <a:pt x="1460" y="60"/>
                      </a:moveTo>
                      <a:lnTo>
                        <a:pt x="1460" y="0"/>
                      </a:lnTo>
                      <a:lnTo>
                        <a:pt x="560" y="0"/>
                      </a:lnTo>
                      <a:lnTo>
                        <a:pt x="560" y="20"/>
                      </a:lnTo>
                      <a:lnTo>
                        <a:pt x="200" y="20"/>
                      </a:lnTo>
                      <a:lnTo>
                        <a:pt x="2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5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2040"/>
                      </a:lnTo>
                      <a:lnTo>
                        <a:pt x="0" y="2050"/>
                      </a:lnTo>
                      <a:lnTo>
                        <a:pt x="5" y="2070"/>
                      </a:lnTo>
                      <a:lnTo>
                        <a:pt x="15" y="2080"/>
                      </a:lnTo>
                      <a:lnTo>
                        <a:pt x="25" y="2090"/>
                      </a:lnTo>
                      <a:lnTo>
                        <a:pt x="40" y="2095"/>
                      </a:lnTo>
                      <a:lnTo>
                        <a:pt x="60" y="2100"/>
                      </a:lnTo>
                      <a:lnTo>
                        <a:pt x="200" y="2100"/>
                      </a:lnTo>
                      <a:lnTo>
                        <a:pt x="200" y="2080"/>
                      </a:lnTo>
                      <a:lnTo>
                        <a:pt x="1760" y="2080"/>
                      </a:lnTo>
                      <a:lnTo>
                        <a:pt x="1760" y="2100"/>
                      </a:lnTo>
                      <a:lnTo>
                        <a:pt x="1900" y="2100"/>
                      </a:lnTo>
                      <a:lnTo>
                        <a:pt x="1910" y="2100"/>
                      </a:lnTo>
                      <a:lnTo>
                        <a:pt x="1930" y="2090"/>
                      </a:lnTo>
                      <a:lnTo>
                        <a:pt x="1940" y="2085"/>
                      </a:lnTo>
                      <a:lnTo>
                        <a:pt x="1950" y="2075"/>
                      </a:lnTo>
                      <a:lnTo>
                        <a:pt x="1955" y="2060"/>
                      </a:lnTo>
                      <a:lnTo>
                        <a:pt x="1960" y="2040"/>
                      </a:lnTo>
                      <a:lnTo>
                        <a:pt x="1960" y="120"/>
                      </a:lnTo>
                      <a:lnTo>
                        <a:pt x="1840" y="0"/>
                      </a:lnTo>
                      <a:lnTo>
                        <a:pt x="1580" y="0"/>
                      </a:lnTo>
                      <a:lnTo>
                        <a:pt x="1520" y="60"/>
                      </a:lnTo>
                      <a:lnTo>
                        <a:pt x="1460" y="6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21" name="Freeform 173"/>
                <p:cNvSpPr>
                  <a:spLocks/>
                </p:cNvSpPr>
                <p:nvPr/>
              </p:nvSpPr>
              <p:spPr bwMode="auto">
                <a:xfrm>
                  <a:off x="8499" y="4345"/>
                  <a:ext cx="1870" cy="2010"/>
                </a:xfrm>
                <a:custGeom>
                  <a:avLst/>
                  <a:gdLst/>
                  <a:ahLst/>
                  <a:cxnLst>
                    <a:cxn ang="0">
                      <a:pos x="1775" y="0"/>
                    </a:cxn>
                    <a:cxn ang="0">
                      <a:pos x="1775" y="0"/>
                    </a:cxn>
                    <a:cxn ang="0">
                      <a:pos x="1870" y="95"/>
                    </a:cxn>
                    <a:cxn ang="0">
                      <a:pos x="1870" y="95"/>
                    </a:cxn>
                    <a:cxn ang="0">
                      <a:pos x="1870" y="1995"/>
                    </a:cxn>
                    <a:cxn ang="0">
                      <a:pos x="1870" y="1995"/>
                    </a:cxn>
                    <a:cxn ang="0">
                      <a:pos x="1870" y="2005"/>
                    </a:cxn>
                    <a:cxn ang="0">
                      <a:pos x="1865" y="2010"/>
                    </a:cxn>
                    <a:cxn ang="0">
                      <a:pos x="1855" y="2010"/>
                    </a:cxn>
                    <a:cxn ang="0">
                      <a:pos x="1855" y="2010"/>
                    </a:cxn>
                    <a:cxn ang="0">
                      <a:pos x="1760" y="2010"/>
                    </a:cxn>
                    <a:cxn ang="0">
                      <a:pos x="1760" y="2010"/>
                    </a:cxn>
                    <a:cxn ang="0">
                      <a:pos x="1760" y="1990"/>
                    </a:cxn>
                    <a:cxn ang="0">
                      <a:pos x="110" y="1990"/>
                    </a:cxn>
                    <a:cxn ang="0">
                      <a:pos x="110" y="1990"/>
                    </a:cxn>
                    <a:cxn ang="0">
                      <a:pos x="110" y="2010"/>
                    </a:cxn>
                    <a:cxn ang="0">
                      <a:pos x="110" y="2010"/>
                    </a:cxn>
                    <a:cxn ang="0">
                      <a:pos x="15" y="2010"/>
                    </a:cxn>
                    <a:cxn ang="0">
                      <a:pos x="15" y="2010"/>
                    </a:cxn>
                    <a:cxn ang="0">
                      <a:pos x="5" y="2010"/>
                    </a:cxn>
                    <a:cxn ang="0">
                      <a:pos x="0" y="2005"/>
                    </a:cxn>
                    <a:cxn ang="0">
                      <a:pos x="0" y="1995"/>
                    </a:cxn>
                    <a:cxn ang="0">
                      <a:pos x="0" y="15"/>
                    </a:cxn>
                    <a:cxn ang="0">
                      <a:pos x="0" y="15"/>
                    </a:cxn>
                    <a:cxn ang="0">
                      <a:pos x="0" y="5"/>
                    </a:cxn>
                    <a:cxn ang="0">
                      <a:pos x="5" y="0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110" y="0"/>
                    </a:cxn>
                    <a:cxn ang="0">
                      <a:pos x="110" y="0"/>
                    </a:cxn>
                    <a:cxn ang="0">
                      <a:pos x="110" y="20"/>
                    </a:cxn>
                    <a:cxn ang="0">
                      <a:pos x="560" y="20"/>
                    </a:cxn>
                    <a:cxn ang="0">
                      <a:pos x="560" y="20"/>
                    </a:cxn>
                    <a:cxn ang="0">
                      <a:pos x="560" y="0"/>
                    </a:cxn>
                    <a:cxn ang="0">
                      <a:pos x="560" y="0"/>
                    </a:cxn>
                    <a:cxn ang="0">
                      <a:pos x="1370" y="0"/>
                    </a:cxn>
                    <a:cxn ang="0">
                      <a:pos x="1370" y="0"/>
                    </a:cxn>
                    <a:cxn ang="0">
                      <a:pos x="1370" y="15"/>
                    </a:cxn>
                    <a:cxn ang="0">
                      <a:pos x="1370" y="15"/>
                    </a:cxn>
                    <a:cxn ang="0">
                      <a:pos x="1415" y="15"/>
                    </a:cxn>
                    <a:cxn ang="0">
                      <a:pos x="1415" y="15"/>
                    </a:cxn>
                    <a:cxn ang="0">
                      <a:pos x="1415" y="60"/>
                    </a:cxn>
                    <a:cxn ang="0">
                      <a:pos x="1495" y="60"/>
                    </a:cxn>
                    <a:cxn ang="0">
                      <a:pos x="1495" y="60"/>
                    </a:cxn>
                    <a:cxn ang="0">
                      <a:pos x="1555" y="0"/>
                    </a:cxn>
                    <a:cxn ang="0">
                      <a:pos x="1555" y="0"/>
                    </a:cxn>
                    <a:cxn ang="0">
                      <a:pos x="1775" y="0"/>
                    </a:cxn>
                    <a:cxn ang="0">
                      <a:pos x="1775" y="0"/>
                    </a:cxn>
                  </a:cxnLst>
                  <a:rect l="0" t="0" r="r" b="b"/>
                  <a:pathLst>
                    <a:path w="1870" h="2010">
                      <a:moveTo>
                        <a:pt x="1775" y="0"/>
                      </a:moveTo>
                      <a:lnTo>
                        <a:pt x="1775" y="0"/>
                      </a:lnTo>
                      <a:lnTo>
                        <a:pt x="1870" y="95"/>
                      </a:lnTo>
                      <a:lnTo>
                        <a:pt x="1870" y="1995"/>
                      </a:lnTo>
                      <a:lnTo>
                        <a:pt x="1870" y="2005"/>
                      </a:lnTo>
                      <a:lnTo>
                        <a:pt x="1865" y="2010"/>
                      </a:lnTo>
                      <a:lnTo>
                        <a:pt x="1855" y="2010"/>
                      </a:lnTo>
                      <a:lnTo>
                        <a:pt x="1760" y="2010"/>
                      </a:lnTo>
                      <a:lnTo>
                        <a:pt x="1760" y="1990"/>
                      </a:lnTo>
                      <a:lnTo>
                        <a:pt x="110" y="1990"/>
                      </a:lnTo>
                      <a:lnTo>
                        <a:pt x="110" y="2010"/>
                      </a:lnTo>
                      <a:lnTo>
                        <a:pt x="15" y="2010"/>
                      </a:lnTo>
                      <a:lnTo>
                        <a:pt x="5" y="2010"/>
                      </a:lnTo>
                      <a:lnTo>
                        <a:pt x="0" y="2005"/>
                      </a:lnTo>
                      <a:lnTo>
                        <a:pt x="0" y="1995"/>
                      </a:lnTo>
                      <a:lnTo>
                        <a:pt x="0" y="15"/>
                      </a:lnTo>
                      <a:lnTo>
                        <a:pt x="0" y="5"/>
                      </a:lnTo>
                      <a:lnTo>
                        <a:pt x="5" y="0"/>
                      </a:lnTo>
                      <a:lnTo>
                        <a:pt x="15" y="0"/>
                      </a:lnTo>
                      <a:lnTo>
                        <a:pt x="110" y="0"/>
                      </a:lnTo>
                      <a:lnTo>
                        <a:pt x="110" y="20"/>
                      </a:lnTo>
                      <a:lnTo>
                        <a:pt x="560" y="20"/>
                      </a:lnTo>
                      <a:lnTo>
                        <a:pt x="560" y="0"/>
                      </a:lnTo>
                      <a:lnTo>
                        <a:pt x="1370" y="0"/>
                      </a:lnTo>
                      <a:lnTo>
                        <a:pt x="1370" y="15"/>
                      </a:lnTo>
                      <a:lnTo>
                        <a:pt x="1415" y="15"/>
                      </a:lnTo>
                      <a:lnTo>
                        <a:pt x="1415" y="60"/>
                      </a:lnTo>
                      <a:lnTo>
                        <a:pt x="1495" y="60"/>
                      </a:lnTo>
                      <a:lnTo>
                        <a:pt x="1555" y="0"/>
                      </a:lnTo>
                      <a:lnTo>
                        <a:pt x="1775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20" name="Freeform 172"/>
                <p:cNvSpPr>
                  <a:spLocks/>
                </p:cNvSpPr>
                <p:nvPr/>
              </p:nvSpPr>
              <p:spPr bwMode="auto">
                <a:xfrm>
                  <a:off x="8609" y="5275"/>
                  <a:ext cx="1650" cy="1105"/>
                </a:xfrm>
                <a:custGeom>
                  <a:avLst/>
                  <a:gdLst/>
                  <a:ahLst/>
                  <a:cxnLst>
                    <a:cxn ang="0">
                      <a:pos x="105" y="0"/>
                    </a:cxn>
                    <a:cxn ang="0">
                      <a:pos x="105" y="0"/>
                    </a:cxn>
                    <a:cxn ang="0">
                      <a:pos x="80" y="5"/>
                    </a:cxn>
                    <a:cxn ang="0">
                      <a:pos x="55" y="10"/>
                    </a:cxn>
                    <a:cxn ang="0">
                      <a:pos x="40" y="20"/>
                    </a:cxn>
                    <a:cxn ang="0">
                      <a:pos x="25" y="35"/>
                    </a:cxn>
                    <a:cxn ang="0">
                      <a:pos x="15" y="55"/>
                    </a:cxn>
                    <a:cxn ang="0">
                      <a:pos x="5" y="70"/>
                    </a:cxn>
                    <a:cxn ang="0">
                      <a:pos x="0" y="105"/>
                    </a:cxn>
                    <a:cxn ang="0">
                      <a:pos x="0" y="1080"/>
                    </a:cxn>
                    <a:cxn ang="0">
                      <a:pos x="25" y="1105"/>
                    </a:cxn>
                    <a:cxn ang="0">
                      <a:pos x="90" y="1105"/>
                    </a:cxn>
                    <a:cxn ang="0">
                      <a:pos x="90" y="105"/>
                    </a:cxn>
                    <a:cxn ang="0">
                      <a:pos x="90" y="105"/>
                    </a:cxn>
                    <a:cxn ang="0">
                      <a:pos x="90" y="95"/>
                    </a:cxn>
                    <a:cxn ang="0">
                      <a:pos x="95" y="90"/>
                    </a:cxn>
                    <a:cxn ang="0">
                      <a:pos x="105" y="90"/>
                    </a:cxn>
                    <a:cxn ang="0">
                      <a:pos x="1545" y="90"/>
                    </a:cxn>
                    <a:cxn ang="0">
                      <a:pos x="1545" y="90"/>
                    </a:cxn>
                    <a:cxn ang="0">
                      <a:pos x="1555" y="90"/>
                    </a:cxn>
                    <a:cxn ang="0">
                      <a:pos x="1560" y="95"/>
                    </a:cxn>
                    <a:cxn ang="0">
                      <a:pos x="1560" y="105"/>
                    </a:cxn>
                    <a:cxn ang="0">
                      <a:pos x="1560" y="1105"/>
                    </a:cxn>
                    <a:cxn ang="0">
                      <a:pos x="1625" y="1105"/>
                    </a:cxn>
                    <a:cxn ang="0">
                      <a:pos x="1650" y="1080"/>
                    </a:cxn>
                    <a:cxn ang="0">
                      <a:pos x="1650" y="105"/>
                    </a:cxn>
                    <a:cxn ang="0">
                      <a:pos x="1650" y="105"/>
                    </a:cxn>
                    <a:cxn ang="0">
                      <a:pos x="1645" y="80"/>
                    </a:cxn>
                    <a:cxn ang="0">
                      <a:pos x="1640" y="55"/>
                    </a:cxn>
                    <a:cxn ang="0">
                      <a:pos x="1630" y="40"/>
                    </a:cxn>
                    <a:cxn ang="0">
                      <a:pos x="1615" y="25"/>
                    </a:cxn>
                    <a:cxn ang="0">
                      <a:pos x="1595" y="15"/>
                    </a:cxn>
                    <a:cxn ang="0">
                      <a:pos x="1580" y="5"/>
                    </a:cxn>
                    <a:cxn ang="0">
                      <a:pos x="1545" y="0"/>
                    </a:cxn>
                    <a:cxn ang="0">
                      <a:pos x="105" y="0"/>
                    </a:cxn>
                  </a:cxnLst>
                  <a:rect l="0" t="0" r="r" b="b"/>
                  <a:pathLst>
                    <a:path w="1650" h="1105">
                      <a:moveTo>
                        <a:pt x="105" y="0"/>
                      </a:moveTo>
                      <a:lnTo>
                        <a:pt x="105" y="0"/>
                      </a:lnTo>
                      <a:lnTo>
                        <a:pt x="80" y="5"/>
                      </a:lnTo>
                      <a:lnTo>
                        <a:pt x="55" y="10"/>
                      </a:lnTo>
                      <a:lnTo>
                        <a:pt x="40" y="20"/>
                      </a:lnTo>
                      <a:lnTo>
                        <a:pt x="25" y="35"/>
                      </a:lnTo>
                      <a:lnTo>
                        <a:pt x="15" y="55"/>
                      </a:lnTo>
                      <a:lnTo>
                        <a:pt x="5" y="70"/>
                      </a:lnTo>
                      <a:lnTo>
                        <a:pt x="0" y="105"/>
                      </a:lnTo>
                      <a:lnTo>
                        <a:pt x="0" y="1080"/>
                      </a:lnTo>
                      <a:lnTo>
                        <a:pt x="25" y="1105"/>
                      </a:lnTo>
                      <a:lnTo>
                        <a:pt x="90" y="1105"/>
                      </a:lnTo>
                      <a:lnTo>
                        <a:pt x="90" y="105"/>
                      </a:lnTo>
                      <a:lnTo>
                        <a:pt x="90" y="95"/>
                      </a:lnTo>
                      <a:lnTo>
                        <a:pt x="95" y="90"/>
                      </a:lnTo>
                      <a:lnTo>
                        <a:pt x="105" y="90"/>
                      </a:lnTo>
                      <a:lnTo>
                        <a:pt x="1545" y="90"/>
                      </a:lnTo>
                      <a:lnTo>
                        <a:pt x="1555" y="90"/>
                      </a:lnTo>
                      <a:lnTo>
                        <a:pt x="1560" y="95"/>
                      </a:lnTo>
                      <a:lnTo>
                        <a:pt x="1560" y="105"/>
                      </a:lnTo>
                      <a:lnTo>
                        <a:pt x="1560" y="1105"/>
                      </a:lnTo>
                      <a:lnTo>
                        <a:pt x="1625" y="1105"/>
                      </a:lnTo>
                      <a:lnTo>
                        <a:pt x="1650" y="1080"/>
                      </a:lnTo>
                      <a:lnTo>
                        <a:pt x="1650" y="105"/>
                      </a:lnTo>
                      <a:lnTo>
                        <a:pt x="1645" y="80"/>
                      </a:lnTo>
                      <a:lnTo>
                        <a:pt x="1640" y="55"/>
                      </a:lnTo>
                      <a:lnTo>
                        <a:pt x="1630" y="40"/>
                      </a:lnTo>
                      <a:lnTo>
                        <a:pt x="1615" y="25"/>
                      </a:lnTo>
                      <a:lnTo>
                        <a:pt x="1595" y="15"/>
                      </a:lnTo>
                      <a:lnTo>
                        <a:pt x="1580" y="5"/>
                      </a:lnTo>
                      <a:lnTo>
                        <a:pt x="1545" y="0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rgbClr val="8C8C8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19" name="Freeform 171"/>
                <p:cNvSpPr>
                  <a:spLocks/>
                </p:cNvSpPr>
                <p:nvPr/>
              </p:nvSpPr>
              <p:spPr bwMode="auto">
                <a:xfrm>
                  <a:off x="8609" y="4320"/>
                  <a:ext cx="1350" cy="805"/>
                </a:xfrm>
                <a:custGeom>
                  <a:avLst/>
                  <a:gdLst/>
                  <a:ahLst/>
                  <a:cxnLst>
                    <a:cxn ang="0">
                      <a:pos x="25" y="0"/>
                    </a:cxn>
                    <a:cxn ang="0">
                      <a:pos x="0" y="25"/>
                    </a:cxn>
                    <a:cxn ang="0">
                      <a:pos x="0" y="700"/>
                    </a:cxn>
                    <a:cxn ang="0">
                      <a:pos x="0" y="700"/>
                    </a:cxn>
                    <a:cxn ang="0">
                      <a:pos x="5" y="735"/>
                    </a:cxn>
                    <a:cxn ang="0">
                      <a:pos x="15" y="750"/>
                    </a:cxn>
                    <a:cxn ang="0">
                      <a:pos x="25" y="770"/>
                    </a:cxn>
                    <a:cxn ang="0">
                      <a:pos x="40" y="785"/>
                    </a:cxn>
                    <a:cxn ang="0">
                      <a:pos x="55" y="795"/>
                    </a:cxn>
                    <a:cxn ang="0">
                      <a:pos x="80" y="800"/>
                    </a:cxn>
                    <a:cxn ang="0">
                      <a:pos x="105" y="805"/>
                    </a:cxn>
                    <a:cxn ang="0">
                      <a:pos x="1245" y="805"/>
                    </a:cxn>
                    <a:cxn ang="0">
                      <a:pos x="1245" y="805"/>
                    </a:cxn>
                    <a:cxn ang="0">
                      <a:pos x="1280" y="800"/>
                    </a:cxn>
                    <a:cxn ang="0">
                      <a:pos x="1295" y="790"/>
                    </a:cxn>
                    <a:cxn ang="0">
                      <a:pos x="1315" y="780"/>
                    </a:cxn>
                    <a:cxn ang="0">
                      <a:pos x="1330" y="765"/>
                    </a:cxn>
                    <a:cxn ang="0">
                      <a:pos x="1340" y="750"/>
                    </a:cxn>
                    <a:cxn ang="0">
                      <a:pos x="1345" y="725"/>
                    </a:cxn>
                    <a:cxn ang="0">
                      <a:pos x="1350" y="700"/>
                    </a:cxn>
                    <a:cxn ang="0">
                      <a:pos x="1350" y="85"/>
                    </a:cxn>
                    <a:cxn ang="0">
                      <a:pos x="1325" y="60"/>
                    </a:cxn>
                    <a:cxn ang="0">
                      <a:pos x="1260" y="40"/>
                    </a:cxn>
                    <a:cxn ang="0">
                      <a:pos x="1260" y="700"/>
                    </a:cxn>
                    <a:cxn ang="0">
                      <a:pos x="1260" y="700"/>
                    </a:cxn>
                    <a:cxn ang="0">
                      <a:pos x="1260" y="710"/>
                    </a:cxn>
                    <a:cxn ang="0">
                      <a:pos x="1255" y="715"/>
                    </a:cxn>
                    <a:cxn ang="0">
                      <a:pos x="1245" y="715"/>
                    </a:cxn>
                    <a:cxn ang="0">
                      <a:pos x="105" y="715"/>
                    </a:cxn>
                    <a:cxn ang="0">
                      <a:pos x="105" y="715"/>
                    </a:cxn>
                    <a:cxn ang="0">
                      <a:pos x="95" y="715"/>
                    </a:cxn>
                    <a:cxn ang="0">
                      <a:pos x="90" y="710"/>
                    </a:cxn>
                    <a:cxn ang="0">
                      <a:pos x="90" y="700"/>
                    </a:cxn>
                    <a:cxn ang="0">
                      <a:pos x="90" y="0"/>
                    </a:cxn>
                    <a:cxn ang="0">
                      <a:pos x="25" y="0"/>
                    </a:cxn>
                  </a:cxnLst>
                  <a:rect l="0" t="0" r="r" b="b"/>
                  <a:pathLst>
                    <a:path w="1350" h="805">
                      <a:moveTo>
                        <a:pt x="25" y="0"/>
                      </a:moveTo>
                      <a:lnTo>
                        <a:pt x="0" y="25"/>
                      </a:lnTo>
                      <a:lnTo>
                        <a:pt x="0" y="700"/>
                      </a:lnTo>
                      <a:lnTo>
                        <a:pt x="5" y="735"/>
                      </a:lnTo>
                      <a:lnTo>
                        <a:pt x="15" y="750"/>
                      </a:lnTo>
                      <a:lnTo>
                        <a:pt x="25" y="770"/>
                      </a:lnTo>
                      <a:lnTo>
                        <a:pt x="40" y="785"/>
                      </a:lnTo>
                      <a:lnTo>
                        <a:pt x="55" y="795"/>
                      </a:lnTo>
                      <a:lnTo>
                        <a:pt x="80" y="800"/>
                      </a:lnTo>
                      <a:lnTo>
                        <a:pt x="105" y="805"/>
                      </a:lnTo>
                      <a:lnTo>
                        <a:pt x="1245" y="805"/>
                      </a:lnTo>
                      <a:lnTo>
                        <a:pt x="1280" y="800"/>
                      </a:lnTo>
                      <a:lnTo>
                        <a:pt x="1295" y="790"/>
                      </a:lnTo>
                      <a:lnTo>
                        <a:pt x="1315" y="780"/>
                      </a:lnTo>
                      <a:lnTo>
                        <a:pt x="1330" y="765"/>
                      </a:lnTo>
                      <a:lnTo>
                        <a:pt x="1340" y="750"/>
                      </a:lnTo>
                      <a:lnTo>
                        <a:pt x="1345" y="725"/>
                      </a:lnTo>
                      <a:lnTo>
                        <a:pt x="1350" y="700"/>
                      </a:lnTo>
                      <a:lnTo>
                        <a:pt x="1350" y="85"/>
                      </a:lnTo>
                      <a:lnTo>
                        <a:pt x="1325" y="60"/>
                      </a:lnTo>
                      <a:lnTo>
                        <a:pt x="1260" y="40"/>
                      </a:lnTo>
                      <a:lnTo>
                        <a:pt x="1260" y="700"/>
                      </a:lnTo>
                      <a:lnTo>
                        <a:pt x="1260" y="710"/>
                      </a:lnTo>
                      <a:lnTo>
                        <a:pt x="1255" y="715"/>
                      </a:lnTo>
                      <a:lnTo>
                        <a:pt x="1245" y="715"/>
                      </a:lnTo>
                      <a:lnTo>
                        <a:pt x="105" y="715"/>
                      </a:lnTo>
                      <a:lnTo>
                        <a:pt x="95" y="715"/>
                      </a:lnTo>
                      <a:lnTo>
                        <a:pt x="90" y="710"/>
                      </a:lnTo>
                      <a:lnTo>
                        <a:pt x="90" y="700"/>
                      </a:lnTo>
                      <a:lnTo>
                        <a:pt x="90" y="0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8C8C8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18" name="Freeform 170"/>
                <p:cNvSpPr>
                  <a:spLocks/>
                </p:cNvSpPr>
                <p:nvPr/>
              </p:nvSpPr>
              <p:spPr bwMode="auto">
                <a:xfrm>
                  <a:off x="8884" y="621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17" name="Freeform 169"/>
                <p:cNvSpPr>
                  <a:spLocks/>
                </p:cNvSpPr>
                <p:nvPr/>
              </p:nvSpPr>
              <p:spPr bwMode="auto">
                <a:xfrm>
                  <a:off x="8639" y="5275"/>
                  <a:ext cx="1590" cy="90"/>
                </a:xfrm>
                <a:custGeom>
                  <a:avLst/>
                  <a:gdLst/>
                  <a:ahLst/>
                  <a:cxnLst>
                    <a:cxn ang="0">
                      <a:pos x="1590" y="30"/>
                    </a:cxn>
                    <a:cxn ang="0">
                      <a:pos x="1590" y="30"/>
                    </a:cxn>
                    <a:cxn ang="0">
                      <a:pos x="1570" y="15"/>
                    </a:cxn>
                    <a:cxn ang="0">
                      <a:pos x="1555" y="5"/>
                    </a:cxn>
                    <a:cxn ang="0">
                      <a:pos x="1535" y="0"/>
                    </a:cxn>
                    <a:cxn ang="0">
                      <a:pos x="1515" y="0"/>
                    </a:cxn>
                    <a:cxn ang="0">
                      <a:pos x="75" y="0"/>
                    </a:cxn>
                    <a:cxn ang="0">
                      <a:pos x="75" y="0"/>
                    </a:cxn>
                    <a:cxn ang="0">
                      <a:pos x="50" y="0"/>
                    </a:cxn>
                    <a:cxn ang="0">
                      <a:pos x="30" y="10"/>
                    </a:cxn>
                    <a:cxn ang="0">
                      <a:pos x="15" y="20"/>
                    </a:cxn>
                    <a:cxn ang="0">
                      <a:pos x="0" y="30"/>
                    </a:cxn>
                    <a:cxn ang="0">
                      <a:pos x="75" y="90"/>
                    </a:cxn>
                    <a:cxn ang="0">
                      <a:pos x="1515" y="90"/>
                    </a:cxn>
                    <a:cxn ang="0">
                      <a:pos x="1590" y="30"/>
                    </a:cxn>
                  </a:cxnLst>
                  <a:rect l="0" t="0" r="r" b="b"/>
                  <a:pathLst>
                    <a:path w="1590" h="90">
                      <a:moveTo>
                        <a:pt x="1590" y="30"/>
                      </a:moveTo>
                      <a:lnTo>
                        <a:pt x="1590" y="30"/>
                      </a:lnTo>
                      <a:lnTo>
                        <a:pt x="1570" y="15"/>
                      </a:lnTo>
                      <a:lnTo>
                        <a:pt x="1555" y="5"/>
                      </a:lnTo>
                      <a:lnTo>
                        <a:pt x="1535" y="0"/>
                      </a:lnTo>
                      <a:lnTo>
                        <a:pt x="1515" y="0"/>
                      </a:lnTo>
                      <a:lnTo>
                        <a:pt x="75" y="0"/>
                      </a:lnTo>
                      <a:lnTo>
                        <a:pt x="50" y="0"/>
                      </a:lnTo>
                      <a:lnTo>
                        <a:pt x="30" y="10"/>
                      </a:lnTo>
                      <a:lnTo>
                        <a:pt x="15" y="20"/>
                      </a:lnTo>
                      <a:lnTo>
                        <a:pt x="0" y="30"/>
                      </a:lnTo>
                      <a:lnTo>
                        <a:pt x="75" y="90"/>
                      </a:lnTo>
                      <a:lnTo>
                        <a:pt x="1515" y="90"/>
                      </a:lnTo>
                      <a:lnTo>
                        <a:pt x="1590" y="3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16" name="Freeform 168"/>
                <p:cNvSpPr>
                  <a:spLocks/>
                </p:cNvSpPr>
                <p:nvPr/>
              </p:nvSpPr>
              <p:spPr bwMode="auto">
                <a:xfrm>
                  <a:off x="8654" y="5320"/>
                  <a:ext cx="1560" cy="1060"/>
                </a:xfrm>
                <a:custGeom>
                  <a:avLst/>
                  <a:gdLst/>
                  <a:ahLst/>
                  <a:cxnLst>
                    <a:cxn ang="0">
                      <a:pos x="1560" y="1060"/>
                    </a:cxn>
                    <a:cxn ang="0">
                      <a:pos x="1560" y="60"/>
                    </a:cxn>
                    <a:cxn ang="0">
                      <a:pos x="1560" y="60"/>
                    </a:cxn>
                    <a:cxn ang="0">
                      <a:pos x="1555" y="40"/>
                    </a:cxn>
                    <a:cxn ang="0">
                      <a:pos x="1550" y="25"/>
                    </a:cxn>
                    <a:cxn ang="0">
                      <a:pos x="1540" y="15"/>
                    </a:cxn>
                    <a:cxn ang="0">
                      <a:pos x="1530" y="5"/>
                    </a:cxn>
                    <a:cxn ang="0">
                      <a:pos x="1510" y="0"/>
                    </a:cxn>
                    <a:cxn ang="0">
                      <a:pos x="15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10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1060"/>
                    </a:cxn>
                    <a:cxn ang="0">
                      <a:pos x="1560" y="1060"/>
                    </a:cxn>
                  </a:cxnLst>
                  <a:rect l="0" t="0" r="r" b="b"/>
                  <a:pathLst>
                    <a:path w="1560" h="1060">
                      <a:moveTo>
                        <a:pt x="1560" y="1060"/>
                      </a:moveTo>
                      <a:lnTo>
                        <a:pt x="1560" y="60"/>
                      </a:lnTo>
                      <a:lnTo>
                        <a:pt x="1555" y="40"/>
                      </a:lnTo>
                      <a:lnTo>
                        <a:pt x="1550" y="25"/>
                      </a:lnTo>
                      <a:lnTo>
                        <a:pt x="1540" y="15"/>
                      </a:lnTo>
                      <a:lnTo>
                        <a:pt x="1530" y="5"/>
                      </a:lnTo>
                      <a:lnTo>
                        <a:pt x="1510" y="0"/>
                      </a:lnTo>
                      <a:lnTo>
                        <a:pt x="15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10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1060"/>
                      </a:lnTo>
                      <a:lnTo>
                        <a:pt x="1560" y="106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15" name="Freeform 167"/>
                <p:cNvSpPr>
                  <a:spLocks/>
                </p:cNvSpPr>
                <p:nvPr/>
              </p:nvSpPr>
              <p:spPr bwMode="auto">
                <a:xfrm>
                  <a:off x="8654" y="5320"/>
                  <a:ext cx="1560" cy="1060"/>
                </a:xfrm>
                <a:custGeom>
                  <a:avLst/>
                  <a:gdLst/>
                  <a:ahLst/>
                  <a:cxnLst>
                    <a:cxn ang="0">
                      <a:pos x="1560" y="1060"/>
                    </a:cxn>
                    <a:cxn ang="0">
                      <a:pos x="1560" y="60"/>
                    </a:cxn>
                    <a:cxn ang="0">
                      <a:pos x="1560" y="60"/>
                    </a:cxn>
                    <a:cxn ang="0">
                      <a:pos x="1555" y="40"/>
                    </a:cxn>
                    <a:cxn ang="0">
                      <a:pos x="1550" y="25"/>
                    </a:cxn>
                    <a:cxn ang="0">
                      <a:pos x="1540" y="15"/>
                    </a:cxn>
                    <a:cxn ang="0">
                      <a:pos x="1530" y="5"/>
                    </a:cxn>
                    <a:cxn ang="0">
                      <a:pos x="1510" y="0"/>
                    </a:cxn>
                    <a:cxn ang="0">
                      <a:pos x="15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10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1060"/>
                    </a:cxn>
                  </a:cxnLst>
                  <a:rect l="0" t="0" r="r" b="b"/>
                  <a:pathLst>
                    <a:path w="1560" h="1060">
                      <a:moveTo>
                        <a:pt x="1560" y="1060"/>
                      </a:moveTo>
                      <a:lnTo>
                        <a:pt x="1560" y="60"/>
                      </a:lnTo>
                      <a:lnTo>
                        <a:pt x="1555" y="40"/>
                      </a:lnTo>
                      <a:lnTo>
                        <a:pt x="1550" y="25"/>
                      </a:lnTo>
                      <a:lnTo>
                        <a:pt x="1540" y="15"/>
                      </a:lnTo>
                      <a:lnTo>
                        <a:pt x="1530" y="5"/>
                      </a:lnTo>
                      <a:lnTo>
                        <a:pt x="1510" y="0"/>
                      </a:lnTo>
                      <a:lnTo>
                        <a:pt x="15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10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106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14" name="Freeform 166"/>
                <p:cNvSpPr>
                  <a:spLocks/>
                </p:cNvSpPr>
                <p:nvPr/>
              </p:nvSpPr>
              <p:spPr bwMode="auto">
                <a:xfrm>
                  <a:off x="8734" y="5400"/>
                  <a:ext cx="1400" cy="980"/>
                </a:xfrm>
                <a:custGeom>
                  <a:avLst/>
                  <a:gdLst/>
                  <a:ahLst/>
                  <a:cxnLst>
                    <a:cxn ang="0">
                      <a:pos x="1400" y="980"/>
                    </a:cxn>
                    <a:cxn ang="0">
                      <a:pos x="1400" y="60"/>
                    </a:cxn>
                    <a:cxn ang="0">
                      <a:pos x="1400" y="60"/>
                    </a:cxn>
                    <a:cxn ang="0">
                      <a:pos x="1395" y="40"/>
                    </a:cxn>
                    <a:cxn ang="0">
                      <a:pos x="1390" y="25"/>
                    </a:cxn>
                    <a:cxn ang="0">
                      <a:pos x="1380" y="15"/>
                    </a:cxn>
                    <a:cxn ang="0">
                      <a:pos x="1370" y="5"/>
                    </a:cxn>
                    <a:cxn ang="0">
                      <a:pos x="1350" y="0"/>
                    </a:cxn>
                    <a:cxn ang="0">
                      <a:pos x="134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10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980"/>
                    </a:cxn>
                    <a:cxn ang="0">
                      <a:pos x="1400" y="980"/>
                    </a:cxn>
                  </a:cxnLst>
                  <a:rect l="0" t="0" r="r" b="b"/>
                  <a:pathLst>
                    <a:path w="1400" h="980">
                      <a:moveTo>
                        <a:pt x="1400" y="980"/>
                      </a:moveTo>
                      <a:lnTo>
                        <a:pt x="1400" y="60"/>
                      </a:lnTo>
                      <a:lnTo>
                        <a:pt x="1395" y="40"/>
                      </a:lnTo>
                      <a:lnTo>
                        <a:pt x="1390" y="25"/>
                      </a:lnTo>
                      <a:lnTo>
                        <a:pt x="1380" y="15"/>
                      </a:lnTo>
                      <a:lnTo>
                        <a:pt x="1370" y="5"/>
                      </a:lnTo>
                      <a:lnTo>
                        <a:pt x="1350" y="0"/>
                      </a:lnTo>
                      <a:lnTo>
                        <a:pt x="134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10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980"/>
                      </a:lnTo>
                      <a:lnTo>
                        <a:pt x="1400" y="9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13" name="Freeform 165"/>
                <p:cNvSpPr>
                  <a:spLocks/>
                </p:cNvSpPr>
                <p:nvPr/>
              </p:nvSpPr>
              <p:spPr bwMode="auto">
                <a:xfrm>
                  <a:off x="8734" y="5570"/>
                  <a:ext cx="1400" cy="810"/>
                </a:xfrm>
                <a:custGeom>
                  <a:avLst/>
                  <a:gdLst/>
                  <a:ahLst/>
                  <a:cxnLst>
                    <a:cxn ang="0">
                      <a:pos x="1400" y="590"/>
                    </a:cxn>
                    <a:cxn ang="0">
                      <a:pos x="1400" y="810"/>
                    </a:cxn>
                    <a:cxn ang="0">
                      <a:pos x="0" y="81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5" y="5"/>
                    </a:cxn>
                    <a:cxn ang="0">
                      <a:pos x="70" y="15"/>
                    </a:cxn>
                    <a:cxn ang="0">
                      <a:pos x="140" y="45"/>
                    </a:cxn>
                    <a:cxn ang="0">
                      <a:pos x="205" y="85"/>
                    </a:cxn>
                    <a:cxn ang="0">
                      <a:pos x="270" y="130"/>
                    </a:cxn>
                    <a:cxn ang="0">
                      <a:pos x="405" y="235"/>
                    </a:cxn>
                    <a:cxn ang="0">
                      <a:pos x="545" y="345"/>
                    </a:cxn>
                    <a:cxn ang="0">
                      <a:pos x="625" y="400"/>
                    </a:cxn>
                    <a:cxn ang="0">
                      <a:pos x="710" y="455"/>
                    </a:cxn>
                    <a:cxn ang="0">
                      <a:pos x="800" y="500"/>
                    </a:cxn>
                    <a:cxn ang="0">
                      <a:pos x="900" y="540"/>
                    </a:cxn>
                    <a:cxn ang="0">
                      <a:pos x="950" y="555"/>
                    </a:cxn>
                    <a:cxn ang="0">
                      <a:pos x="1005" y="570"/>
                    </a:cxn>
                    <a:cxn ang="0">
                      <a:pos x="1065" y="580"/>
                    </a:cxn>
                    <a:cxn ang="0">
                      <a:pos x="1125" y="590"/>
                    </a:cxn>
                    <a:cxn ang="0">
                      <a:pos x="1190" y="595"/>
                    </a:cxn>
                    <a:cxn ang="0">
                      <a:pos x="1255" y="595"/>
                    </a:cxn>
                    <a:cxn ang="0">
                      <a:pos x="1325" y="595"/>
                    </a:cxn>
                    <a:cxn ang="0">
                      <a:pos x="1400" y="590"/>
                    </a:cxn>
                    <a:cxn ang="0">
                      <a:pos x="1400" y="590"/>
                    </a:cxn>
                  </a:cxnLst>
                  <a:rect l="0" t="0" r="r" b="b"/>
                  <a:pathLst>
                    <a:path w="1400" h="810">
                      <a:moveTo>
                        <a:pt x="1400" y="590"/>
                      </a:moveTo>
                      <a:lnTo>
                        <a:pt x="1400" y="810"/>
                      </a:lnTo>
                      <a:lnTo>
                        <a:pt x="0" y="810"/>
                      </a:lnTo>
                      <a:lnTo>
                        <a:pt x="0" y="0"/>
                      </a:lnTo>
                      <a:lnTo>
                        <a:pt x="35" y="5"/>
                      </a:lnTo>
                      <a:lnTo>
                        <a:pt x="70" y="15"/>
                      </a:lnTo>
                      <a:lnTo>
                        <a:pt x="140" y="45"/>
                      </a:lnTo>
                      <a:lnTo>
                        <a:pt x="205" y="85"/>
                      </a:lnTo>
                      <a:lnTo>
                        <a:pt x="270" y="130"/>
                      </a:lnTo>
                      <a:lnTo>
                        <a:pt x="405" y="235"/>
                      </a:lnTo>
                      <a:lnTo>
                        <a:pt x="545" y="345"/>
                      </a:lnTo>
                      <a:lnTo>
                        <a:pt x="625" y="400"/>
                      </a:lnTo>
                      <a:lnTo>
                        <a:pt x="710" y="455"/>
                      </a:lnTo>
                      <a:lnTo>
                        <a:pt x="800" y="500"/>
                      </a:lnTo>
                      <a:lnTo>
                        <a:pt x="900" y="540"/>
                      </a:lnTo>
                      <a:lnTo>
                        <a:pt x="950" y="555"/>
                      </a:lnTo>
                      <a:lnTo>
                        <a:pt x="1005" y="570"/>
                      </a:lnTo>
                      <a:lnTo>
                        <a:pt x="1065" y="580"/>
                      </a:lnTo>
                      <a:lnTo>
                        <a:pt x="1125" y="590"/>
                      </a:lnTo>
                      <a:lnTo>
                        <a:pt x="1190" y="595"/>
                      </a:lnTo>
                      <a:lnTo>
                        <a:pt x="1255" y="595"/>
                      </a:lnTo>
                      <a:lnTo>
                        <a:pt x="1325" y="595"/>
                      </a:lnTo>
                      <a:lnTo>
                        <a:pt x="1400" y="59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12" name="Freeform 164"/>
                <p:cNvSpPr>
                  <a:spLocks/>
                </p:cNvSpPr>
                <p:nvPr/>
              </p:nvSpPr>
              <p:spPr bwMode="auto">
                <a:xfrm>
                  <a:off x="8884" y="573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11" name="Freeform 163"/>
                <p:cNvSpPr>
                  <a:spLocks/>
                </p:cNvSpPr>
                <p:nvPr/>
              </p:nvSpPr>
              <p:spPr bwMode="auto">
                <a:xfrm>
                  <a:off x="8884" y="585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10" name="Freeform 162"/>
                <p:cNvSpPr>
                  <a:spLocks/>
                </p:cNvSpPr>
                <p:nvPr/>
              </p:nvSpPr>
              <p:spPr bwMode="auto">
                <a:xfrm>
                  <a:off x="8884" y="597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09" name="Freeform 161"/>
                <p:cNvSpPr>
                  <a:spLocks/>
                </p:cNvSpPr>
                <p:nvPr/>
              </p:nvSpPr>
              <p:spPr bwMode="auto">
                <a:xfrm>
                  <a:off x="8884" y="609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08" name="Freeform 160"/>
                <p:cNvSpPr>
                  <a:spLocks/>
                </p:cNvSpPr>
                <p:nvPr/>
              </p:nvSpPr>
              <p:spPr bwMode="auto">
                <a:xfrm>
                  <a:off x="8639" y="5035"/>
                  <a:ext cx="1290" cy="90"/>
                </a:xfrm>
                <a:custGeom>
                  <a:avLst/>
                  <a:gdLst/>
                  <a:ahLst/>
                  <a:cxnLst>
                    <a:cxn ang="0">
                      <a:pos x="1290" y="60"/>
                    </a:cxn>
                    <a:cxn ang="0">
                      <a:pos x="1290" y="60"/>
                    </a:cxn>
                    <a:cxn ang="0">
                      <a:pos x="1275" y="75"/>
                    </a:cxn>
                    <a:cxn ang="0">
                      <a:pos x="1255" y="85"/>
                    </a:cxn>
                    <a:cxn ang="0">
                      <a:pos x="1235" y="90"/>
                    </a:cxn>
                    <a:cxn ang="0">
                      <a:pos x="1215" y="90"/>
                    </a:cxn>
                    <a:cxn ang="0">
                      <a:pos x="75" y="90"/>
                    </a:cxn>
                    <a:cxn ang="0">
                      <a:pos x="75" y="90"/>
                    </a:cxn>
                    <a:cxn ang="0">
                      <a:pos x="50" y="90"/>
                    </a:cxn>
                    <a:cxn ang="0">
                      <a:pos x="30" y="80"/>
                    </a:cxn>
                    <a:cxn ang="0">
                      <a:pos x="10" y="70"/>
                    </a:cxn>
                    <a:cxn ang="0">
                      <a:pos x="0" y="60"/>
                    </a:cxn>
                    <a:cxn ang="0">
                      <a:pos x="75" y="0"/>
                    </a:cxn>
                    <a:cxn ang="0">
                      <a:pos x="1215" y="0"/>
                    </a:cxn>
                    <a:cxn ang="0">
                      <a:pos x="1290" y="60"/>
                    </a:cxn>
                  </a:cxnLst>
                  <a:rect l="0" t="0" r="r" b="b"/>
                  <a:pathLst>
                    <a:path w="1290" h="90">
                      <a:moveTo>
                        <a:pt x="1290" y="60"/>
                      </a:moveTo>
                      <a:lnTo>
                        <a:pt x="1290" y="60"/>
                      </a:lnTo>
                      <a:lnTo>
                        <a:pt x="1275" y="75"/>
                      </a:lnTo>
                      <a:lnTo>
                        <a:pt x="1255" y="85"/>
                      </a:lnTo>
                      <a:lnTo>
                        <a:pt x="1235" y="90"/>
                      </a:lnTo>
                      <a:lnTo>
                        <a:pt x="1215" y="90"/>
                      </a:lnTo>
                      <a:lnTo>
                        <a:pt x="75" y="90"/>
                      </a:lnTo>
                      <a:lnTo>
                        <a:pt x="50" y="90"/>
                      </a:lnTo>
                      <a:lnTo>
                        <a:pt x="30" y="80"/>
                      </a:lnTo>
                      <a:lnTo>
                        <a:pt x="10" y="70"/>
                      </a:lnTo>
                      <a:lnTo>
                        <a:pt x="0" y="60"/>
                      </a:lnTo>
                      <a:lnTo>
                        <a:pt x="75" y="0"/>
                      </a:lnTo>
                      <a:lnTo>
                        <a:pt x="1215" y="0"/>
                      </a:lnTo>
                      <a:lnTo>
                        <a:pt x="1290" y="6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07" name="Freeform 159"/>
                <p:cNvSpPr>
                  <a:spLocks/>
                </p:cNvSpPr>
                <p:nvPr/>
              </p:nvSpPr>
              <p:spPr bwMode="auto">
                <a:xfrm>
                  <a:off x="8654" y="4320"/>
                  <a:ext cx="1260" cy="76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00"/>
                    </a:cxn>
                    <a:cxn ang="0">
                      <a:pos x="0" y="700"/>
                    </a:cxn>
                    <a:cxn ang="0">
                      <a:pos x="0" y="710"/>
                    </a:cxn>
                    <a:cxn ang="0">
                      <a:pos x="10" y="730"/>
                    </a:cxn>
                    <a:cxn ang="0">
                      <a:pos x="15" y="740"/>
                    </a:cxn>
                    <a:cxn ang="0">
                      <a:pos x="25" y="750"/>
                    </a:cxn>
                    <a:cxn ang="0">
                      <a:pos x="40" y="755"/>
                    </a:cxn>
                    <a:cxn ang="0">
                      <a:pos x="60" y="760"/>
                    </a:cxn>
                    <a:cxn ang="0">
                      <a:pos x="1200" y="760"/>
                    </a:cxn>
                    <a:cxn ang="0">
                      <a:pos x="1200" y="760"/>
                    </a:cxn>
                    <a:cxn ang="0">
                      <a:pos x="1210" y="760"/>
                    </a:cxn>
                    <a:cxn ang="0">
                      <a:pos x="1230" y="750"/>
                    </a:cxn>
                    <a:cxn ang="0">
                      <a:pos x="1240" y="745"/>
                    </a:cxn>
                    <a:cxn ang="0">
                      <a:pos x="1250" y="735"/>
                    </a:cxn>
                    <a:cxn ang="0">
                      <a:pos x="1255" y="720"/>
                    </a:cxn>
                    <a:cxn ang="0">
                      <a:pos x="1260" y="700"/>
                    </a:cxn>
                    <a:cxn ang="0">
                      <a:pos x="1260" y="4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60" h="760">
                      <a:moveTo>
                        <a:pt x="0" y="0"/>
                      </a:moveTo>
                      <a:lnTo>
                        <a:pt x="0" y="700"/>
                      </a:lnTo>
                      <a:lnTo>
                        <a:pt x="0" y="710"/>
                      </a:lnTo>
                      <a:lnTo>
                        <a:pt x="10" y="730"/>
                      </a:lnTo>
                      <a:lnTo>
                        <a:pt x="15" y="740"/>
                      </a:lnTo>
                      <a:lnTo>
                        <a:pt x="25" y="750"/>
                      </a:lnTo>
                      <a:lnTo>
                        <a:pt x="40" y="755"/>
                      </a:lnTo>
                      <a:lnTo>
                        <a:pt x="60" y="760"/>
                      </a:lnTo>
                      <a:lnTo>
                        <a:pt x="1200" y="760"/>
                      </a:lnTo>
                      <a:lnTo>
                        <a:pt x="1210" y="760"/>
                      </a:lnTo>
                      <a:lnTo>
                        <a:pt x="1230" y="750"/>
                      </a:lnTo>
                      <a:lnTo>
                        <a:pt x="1240" y="745"/>
                      </a:lnTo>
                      <a:lnTo>
                        <a:pt x="1250" y="735"/>
                      </a:lnTo>
                      <a:lnTo>
                        <a:pt x="1255" y="720"/>
                      </a:lnTo>
                      <a:lnTo>
                        <a:pt x="1260" y="700"/>
                      </a:lnTo>
                      <a:lnTo>
                        <a:pt x="1260" y="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06" name="Freeform 158"/>
                <p:cNvSpPr>
                  <a:spLocks/>
                </p:cNvSpPr>
                <p:nvPr/>
              </p:nvSpPr>
              <p:spPr bwMode="auto">
                <a:xfrm>
                  <a:off x="8654" y="4320"/>
                  <a:ext cx="1260" cy="76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00"/>
                    </a:cxn>
                    <a:cxn ang="0">
                      <a:pos x="0" y="700"/>
                    </a:cxn>
                    <a:cxn ang="0">
                      <a:pos x="0" y="710"/>
                    </a:cxn>
                    <a:cxn ang="0">
                      <a:pos x="10" y="730"/>
                    </a:cxn>
                    <a:cxn ang="0">
                      <a:pos x="15" y="740"/>
                    </a:cxn>
                    <a:cxn ang="0">
                      <a:pos x="25" y="750"/>
                    </a:cxn>
                    <a:cxn ang="0">
                      <a:pos x="40" y="755"/>
                    </a:cxn>
                    <a:cxn ang="0">
                      <a:pos x="60" y="760"/>
                    </a:cxn>
                    <a:cxn ang="0">
                      <a:pos x="1200" y="760"/>
                    </a:cxn>
                    <a:cxn ang="0">
                      <a:pos x="1200" y="760"/>
                    </a:cxn>
                    <a:cxn ang="0">
                      <a:pos x="1210" y="760"/>
                    </a:cxn>
                    <a:cxn ang="0">
                      <a:pos x="1230" y="750"/>
                    </a:cxn>
                    <a:cxn ang="0">
                      <a:pos x="1240" y="745"/>
                    </a:cxn>
                    <a:cxn ang="0">
                      <a:pos x="1250" y="735"/>
                    </a:cxn>
                    <a:cxn ang="0">
                      <a:pos x="1255" y="720"/>
                    </a:cxn>
                    <a:cxn ang="0">
                      <a:pos x="1260" y="700"/>
                    </a:cxn>
                    <a:cxn ang="0">
                      <a:pos x="1260" y="40"/>
                    </a:cxn>
                  </a:cxnLst>
                  <a:rect l="0" t="0" r="r" b="b"/>
                  <a:pathLst>
                    <a:path w="1260" h="760">
                      <a:moveTo>
                        <a:pt x="0" y="0"/>
                      </a:moveTo>
                      <a:lnTo>
                        <a:pt x="0" y="700"/>
                      </a:lnTo>
                      <a:lnTo>
                        <a:pt x="0" y="710"/>
                      </a:lnTo>
                      <a:lnTo>
                        <a:pt x="10" y="730"/>
                      </a:lnTo>
                      <a:lnTo>
                        <a:pt x="15" y="740"/>
                      </a:lnTo>
                      <a:lnTo>
                        <a:pt x="25" y="750"/>
                      </a:lnTo>
                      <a:lnTo>
                        <a:pt x="40" y="755"/>
                      </a:lnTo>
                      <a:lnTo>
                        <a:pt x="60" y="760"/>
                      </a:lnTo>
                      <a:lnTo>
                        <a:pt x="1200" y="760"/>
                      </a:lnTo>
                      <a:lnTo>
                        <a:pt x="1210" y="760"/>
                      </a:lnTo>
                      <a:lnTo>
                        <a:pt x="1230" y="750"/>
                      </a:lnTo>
                      <a:lnTo>
                        <a:pt x="1240" y="745"/>
                      </a:lnTo>
                      <a:lnTo>
                        <a:pt x="1250" y="735"/>
                      </a:lnTo>
                      <a:lnTo>
                        <a:pt x="1255" y="720"/>
                      </a:lnTo>
                      <a:lnTo>
                        <a:pt x="1260" y="700"/>
                      </a:lnTo>
                      <a:lnTo>
                        <a:pt x="1260" y="4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05" name="Freeform 157"/>
                <p:cNvSpPr>
                  <a:spLocks/>
                </p:cNvSpPr>
                <p:nvPr/>
              </p:nvSpPr>
              <p:spPr bwMode="auto">
                <a:xfrm>
                  <a:off x="9014" y="4300"/>
                  <a:ext cx="900" cy="780"/>
                </a:xfrm>
                <a:custGeom>
                  <a:avLst/>
                  <a:gdLst/>
                  <a:ahLst/>
                  <a:cxnLst>
                    <a:cxn ang="0">
                      <a:pos x="60" y="780"/>
                    </a:cxn>
                    <a:cxn ang="0">
                      <a:pos x="60" y="780"/>
                    </a:cxn>
                    <a:cxn ang="0">
                      <a:pos x="50" y="780"/>
                    </a:cxn>
                    <a:cxn ang="0">
                      <a:pos x="30" y="770"/>
                    </a:cxn>
                    <a:cxn ang="0">
                      <a:pos x="20" y="765"/>
                    </a:cxn>
                    <a:cxn ang="0">
                      <a:pos x="10" y="755"/>
                    </a:cxn>
                    <a:cxn ang="0">
                      <a:pos x="5" y="740"/>
                    </a:cxn>
                    <a:cxn ang="0">
                      <a:pos x="0" y="720"/>
                    </a:cxn>
                    <a:cxn ang="0">
                      <a:pos x="0" y="0"/>
                    </a:cxn>
                    <a:cxn ang="0">
                      <a:pos x="900" y="0"/>
                    </a:cxn>
                    <a:cxn ang="0">
                      <a:pos x="900" y="720"/>
                    </a:cxn>
                    <a:cxn ang="0">
                      <a:pos x="900" y="720"/>
                    </a:cxn>
                    <a:cxn ang="0">
                      <a:pos x="900" y="730"/>
                    </a:cxn>
                    <a:cxn ang="0">
                      <a:pos x="895" y="750"/>
                    </a:cxn>
                    <a:cxn ang="0">
                      <a:pos x="885" y="760"/>
                    </a:cxn>
                    <a:cxn ang="0">
                      <a:pos x="875" y="770"/>
                    </a:cxn>
                    <a:cxn ang="0">
                      <a:pos x="860" y="775"/>
                    </a:cxn>
                    <a:cxn ang="0">
                      <a:pos x="840" y="780"/>
                    </a:cxn>
                    <a:cxn ang="0">
                      <a:pos x="60" y="780"/>
                    </a:cxn>
                  </a:cxnLst>
                  <a:rect l="0" t="0" r="r" b="b"/>
                  <a:pathLst>
                    <a:path w="900" h="780">
                      <a:moveTo>
                        <a:pt x="60" y="780"/>
                      </a:moveTo>
                      <a:lnTo>
                        <a:pt x="60" y="780"/>
                      </a:lnTo>
                      <a:lnTo>
                        <a:pt x="50" y="780"/>
                      </a:lnTo>
                      <a:lnTo>
                        <a:pt x="30" y="770"/>
                      </a:lnTo>
                      <a:lnTo>
                        <a:pt x="20" y="765"/>
                      </a:lnTo>
                      <a:lnTo>
                        <a:pt x="10" y="755"/>
                      </a:lnTo>
                      <a:lnTo>
                        <a:pt x="5" y="740"/>
                      </a:lnTo>
                      <a:lnTo>
                        <a:pt x="0" y="720"/>
                      </a:lnTo>
                      <a:lnTo>
                        <a:pt x="0" y="0"/>
                      </a:lnTo>
                      <a:lnTo>
                        <a:pt x="900" y="0"/>
                      </a:lnTo>
                      <a:lnTo>
                        <a:pt x="900" y="720"/>
                      </a:lnTo>
                      <a:lnTo>
                        <a:pt x="900" y="730"/>
                      </a:lnTo>
                      <a:lnTo>
                        <a:pt x="895" y="750"/>
                      </a:lnTo>
                      <a:lnTo>
                        <a:pt x="885" y="760"/>
                      </a:lnTo>
                      <a:lnTo>
                        <a:pt x="875" y="770"/>
                      </a:lnTo>
                      <a:lnTo>
                        <a:pt x="860" y="775"/>
                      </a:lnTo>
                      <a:lnTo>
                        <a:pt x="840" y="780"/>
                      </a:lnTo>
                      <a:lnTo>
                        <a:pt x="60" y="78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04" name="Freeform 156"/>
                <p:cNvSpPr>
                  <a:spLocks/>
                </p:cNvSpPr>
                <p:nvPr/>
              </p:nvSpPr>
              <p:spPr bwMode="auto">
                <a:xfrm>
                  <a:off x="9444" y="4350"/>
                  <a:ext cx="320" cy="680"/>
                </a:xfrm>
                <a:custGeom>
                  <a:avLst/>
                  <a:gdLst/>
                  <a:ahLst/>
                  <a:cxnLst>
                    <a:cxn ang="0">
                      <a:pos x="290" y="0"/>
                    </a:cxn>
                    <a:cxn ang="0">
                      <a:pos x="0" y="0"/>
                    </a:cxn>
                    <a:cxn ang="0">
                      <a:pos x="0" y="680"/>
                    </a:cxn>
                    <a:cxn ang="0">
                      <a:pos x="320" y="680"/>
                    </a:cxn>
                    <a:cxn ang="0">
                      <a:pos x="320" y="0"/>
                    </a:cxn>
                    <a:cxn ang="0">
                      <a:pos x="290" y="0"/>
                    </a:cxn>
                  </a:cxnLst>
                  <a:rect l="0" t="0" r="r" b="b"/>
                  <a:pathLst>
                    <a:path w="320" h="680">
                      <a:moveTo>
                        <a:pt x="290" y="0"/>
                      </a:moveTo>
                      <a:lnTo>
                        <a:pt x="0" y="0"/>
                      </a:lnTo>
                      <a:lnTo>
                        <a:pt x="0" y="680"/>
                      </a:lnTo>
                      <a:lnTo>
                        <a:pt x="320" y="680"/>
                      </a:lnTo>
                      <a:lnTo>
                        <a:pt x="320" y="0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03" name="Rectangle 155"/>
                <p:cNvSpPr>
                  <a:spLocks noChangeArrowheads="1"/>
                </p:cNvSpPr>
                <p:nvPr/>
              </p:nvSpPr>
              <p:spPr bwMode="auto">
                <a:xfrm>
                  <a:off x="9474" y="4380"/>
                  <a:ext cx="260" cy="620"/>
                </a:xfrm>
                <a:prstGeom prst="rect">
                  <a:avLst/>
                </a:prstGeom>
                <a:solidFill>
                  <a:srgbClr val="66666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02" name="Freeform 154"/>
                <p:cNvSpPr>
                  <a:spLocks noEditPoints="1"/>
                </p:cNvSpPr>
                <p:nvPr/>
              </p:nvSpPr>
              <p:spPr bwMode="auto">
                <a:xfrm>
                  <a:off x="9454" y="4360"/>
                  <a:ext cx="300" cy="660"/>
                </a:xfrm>
                <a:custGeom>
                  <a:avLst/>
                  <a:gdLst/>
                  <a:ahLst/>
                  <a:cxnLst>
                    <a:cxn ang="0">
                      <a:pos x="260" y="40"/>
                    </a:cxn>
                    <a:cxn ang="0">
                      <a:pos x="260" y="40"/>
                    </a:cxn>
                    <a:cxn ang="0">
                      <a:pos x="260" y="620"/>
                    </a:cxn>
                    <a:cxn ang="0">
                      <a:pos x="260" y="620"/>
                    </a:cxn>
                    <a:cxn ang="0">
                      <a:pos x="40" y="620"/>
                    </a:cxn>
                    <a:cxn ang="0">
                      <a:pos x="40" y="620"/>
                    </a:cxn>
                    <a:cxn ang="0">
                      <a:pos x="40" y="40"/>
                    </a:cxn>
                    <a:cxn ang="0">
                      <a:pos x="40" y="40"/>
                    </a:cxn>
                    <a:cxn ang="0">
                      <a:pos x="260" y="40"/>
                    </a:cxn>
                    <a:cxn ang="0">
                      <a:pos x="260" y="40"/>
                    </a:cxn>
                    <a:cxn ang="0">
                      <a:pos x="280" y="0"/>
                    </a:cxn>
                    <a:cxn ang="0">
                      <a:pos x="0" y="0"/>
                    </a:cxn>
                    <a:cxn ang="0">
                      <a:pos x="0" y="660"/>
                    </a:cxn>
                    <a:cxn ang="0">
                      <a:pos x="300" y="660"/>
                    </a:cxn>
                    <a:cxn ang="0">
                      <a:pos x="300" y="0"/>
                    </a:cxn>
                    <a:cxn ang="0">
                      <a:pos x="280" y="0"/>
                    </a:cxn>
                  </a:cxnLst>
                  <a:rect l="0" t="0" r="r" b="b"/>
                  <a:pathLst>
                    <a:path w="300" h="660">
                      <a:moveTo>
                        <a:pt x="260" y="40"/>
                      </a:moveTo>
                      <a:lnTo>
                        <a:pt x="260" y="40"/>
                      </a:lnTo>
                      <a:lnTo>
                        <a:pt x="260" y="620"/>
                      </a:lnTo>
                      <a:lnTo>
                        <a:pt x="40" y="620"/>
                      </a:lnTo>
                      <a:lnTo>
                        <a:pt x="40" y="40"/>
                      </a:lnTo>
                      <a:lnTo>
                        <a:pt x="260" y="40"/>
                      </a:lnTo>
                      <a:close/>
                      <a:moveTo>
                        <a:pt x="280" y="0"/>
                      </a:moveTo>
                      <a:lnTo>
                        <a:pt x="0" y="0"/>
                      </a:lnTo>
                      <a:lnTo>
                        <a:pt x="0" y="660"/>
                      </a:lnTo>
                      <a:lnTo>
                        <a:pt x="300" y="660"/>
                      </a:lnTo>
                      <a:lnTo>
                        <a:pt x="300" y="0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01" name="Freeform 153"/>
                <p:cNvSpPr>
                  <a:spLocks noEditPoints="1"/>
                </p:cNvSpPr>
                <p:nvPr/>
              </p:nvSpPr>
              <p:spPr bwMode="auto">
                <a:xfrm>
                  <a:off x="8434" y="4280"/>
                  <a:ext cx="2000" cy="2140"/>
                </a:xfrm>
                <a:custGeom>
                  <a:avLst/>
                  <a:gdLst/>
                  <a:ahLst/>
                  <a:cxnLst>
                    <a:cxn ang="0">
                      <a:pos x="1955" y="2080"/>
                    </a:cxn>
                    <a:cxn ang="0">
                      <a:pos x="1920" y="2100"/>
                    </a:cxn>
                    <a:cxn ang="0">
                      <a:pos x="1800" y="1100"/>
                    </a:cxn>
                    <a:cxn ang="0">
                      <a:pos x="1770" y="1040"/>
                    </a:cxn>
                    <a:cxn ang="0">
                      <a:pos x="280" y="1020"/>
                    </a:cxn>
                    <a:cxn ang="0">
                      <a:pos x="220" y="1050"/>
                    </a:cxn>
                    <a:cxn ang="0">
                      <a:pos x="200" y="2100"/>
                    </a:cxn>
                    <a:cxn ang="0">
                      <a:pos x="70" y="2100"/>
                    </a:cxn>
                    <a:cxn ang="0">
                      <a:pos x="40" y="2060"/>
                    </a:cxn>
                    <a:cxn ang="0">
                      <a:pos x="45" y="55"/>
                    </a:cxn>
                    <a:cxn ang="0">
                      <a:pos x="80" y="40"/>
                    </a:cxn>
                    <a:cxn ang="0">
                      <a:pos x="200" y="740"/>
                    </a:cxn>
                    <a:cxn ang="0">
                      <a:pos x="245" y="810"/>
                    </a:cxn>
                    <a:cxn ang="0">
                      <a:pos x="1420" y="820"/>
                    </a:cxn>
                    <a:cxn ang="0">
                      <a:pos x="1460" y="810"/>
                    </a:cxn>
                    <a:cxn ang="0">
                      <a:pos x="1500" y="755"/>
                    </a:cxn>
                    <a:cxn ang="0">
                      <a:pos x="1550" y="100"/>
                    </a:cxn>
                    <a:cxn ang="0">
                      <a:pos x="1850" y="40"/>
                    </a:cxn>
                    <a:cxn ang="0">
                      <a:pos x="1960" y="2060"/>
                    </a:cxn>
                    <a:cxn ang="0">
                      <a:pos x="1710" y="1180"/>
                    </a:cxn>
                    <a:cxn ang="0">
                      <a:pos x="1685" y="1125"/>
                    </a:cxn>
                    <a:cxn ang="0">
                      <a:pos x="360" y="1110"/>
                    </a:cxn>
                    <a:cxn ang="0">
                      <a:pos x="305" y="1135"/>
                    </a:cxn>
                    <a:cxn ang="0">
                      <a:pos x="240" y="2080"/>
                    </a:cxn>
                    <a:cxn ang="0">
                      <a:pos x="245" y="1075"/>
                    </a:cxn>
                    <a:cxn ang="0">
                      <a:pos x="1720" y="1060"/>
                    </a:cxn>
                    <a:cxn ang="0">
                      <a:pos x="1755" y="1080"/>
                    </a:cxn>
                    <a:cxn ang="0">
                      <a:pos x="1710" y="2080"/>
                    </a:cxn>
                    <a:cxn ang="0">
                      <a:pos x="310" y="1180"/>
                    </a:cxn>
                    <a:cxn ang="0">
                      <a:pos x="325" y="1145"/>
                    </a:cxn>
                    <a:cxn ang="0">
                      <a:pos x="1640" y="1130"/>
                    </a:cxn>
                    <a:cxn ang="0">
                      <a:pos x="1675" y="1145"/>
                    </a:cxn>
                    <a:cxn ang="0">
                      <a:pos x="1690" y="1180"/>
                    </a:cxn>
                    <a:cxn ang="0">
                      <a:pos x="560" y="740"/>
                    </a:cxn>
                    <a:cxn ang="0">
                      <a:pos x="280" y="780"/>
                    </a:cxn>
                    <a:cxn ang="0">
                      <a:pos x="245" y="765"/>
                    </a:cxn>
                    <a:cxn ang="0">
                      <a:pos x="560" y="60"/>
                    </a:cxn>
                    <a:cxn ang="0">
                      <a:pos x="1460" y="40"/>
                    </a:cxn>
                    <a:cxn ang="0">
                      <a:pos x="1460" y="750"/>
                    </a:cxn>
                    <a:cxn ang="0">
                      <a:pos x="1450" y="770"/>
                    </a:cxn>
                    <a:cxn ang="0">
                      <a:pos x="1420" y="780"/>
                    </a:cxn>
                    <a:cxn ang="0">
                      <a:pos x="640" y="780"/>
                    </a:cxn>
                    <a:cxn ang="0">
                      <a:pos x="600" y="750"/>
                    </a:cxn>
                    <a:cxn ang="0">
                      <a:pos x="600" y="60"/>
                    </a:cxn>
                    <a:cxn ang="0">
                      <a:pos x="1860" y="0"/>
                    </a:cxn>
                    <a:cxn ang="0">
                      <a:pos x="1530" y="60"/>
                    </a:cxn>
                    <a:cxn ang="0">
                      <a:pos x="560" y="0"/>
                    </a:cxn>
                    <a:cxn ang="0">
                      <a:pos x="240" y="0"/>
                    </a:cxn>
                    <a:cxn ang="0">
                      <a:pos x="35" y="10"/>
                    </a:cxn>
                    <a:cxn ang="0">
                      <a:pos x="5" y="60"/>
                    </a:cxn>
                    <a:cxn ang="0">
                      <a:pos x="5" y="2080"/>
                    </a:cxn>
                    <a:cxn ang="0">
                      <a:pos x="35" y="2130"/>
                    </a:cxn>
                    <a:cxn ang="0">
                      <a:pos x="240" y="2120"/>
                    </a:cxn>
                    <a:cxn ang="0">
                      <a:pos x="1920" y="2140"/>
                    </a:cxn>
                    <a:cxn ang="0">
                      <a:pos x="1985" y="2110"/>
                    </a:cxn>
                    <a:cxn ang="0">
                      <a:pos x="2000" y="130"/>
                    </a:cxn>
                  </a:cxnLst>
                  <a:rect l="0" t="0" r="r" b="b"/>
                  <a:pathLst>
                    <a:path w="2000" h="2140">
                      <a:moveTo>
                        <a:pt x="1960" y="2060"/>
                      </a:moveTo>
                      <a:lnTo>
                        <a:pt x="1960" y="2060"/>
                      </a:lnTo>
                      <a:lnTo>
                        <a:pt x="1960" y="2070"/>
                      </a:lnTo>
                      <a:lnTo>
                        <a:pt x="1955" y="2080"/>
                      </a:lnTo>
                      <a:lnTo>
                        <a:pt x="1945" y="2095"/>
                      </a:lnTo>
                      <a:lnTo>
                        <a:pt x="1930" y="2100"/>
                      </a:lnTo>
                      <a:lnTo>
                        <a:pt x="1920" y="2100"/>
                      </a:lnTo>
                      <a:lnTo>
                        <a:pt x="1800" y="2100"/>
                      </a:lnTo>
                      <a:lnTo>
                        <a:pt x="1800" y="2080"/>
                      </a:lnTo>
                      <a:lnTo>
                        <a:pt x="1800" y="1100"/>
                      </a:lnTo>
                      <a:lnTo>
                        <a:pt x="1800" y="1080"/>
                      </a:lnTo>
                      <a:lnTo>
                        <a:pt x="1790" y="1065"/>
                      </a:lnTo>
                      <a:lnTo>
                        <a:pt x="1785" y="1050"/>
                      </a:lnTo>
                      <a:lnTo>
                        <a:pt x="1770" y="1040"/>
                      </a:lnTo>
                      <a:lnTo>
                        <a:pt x="1745" y="1025"/>
                      </a:lnTo>
                      <a:lnTo>
                        <a:pt x="1720" y="1020"/>
                      </a:lnTo>
                      <a:lnTo>
                        <a:pt x="280" y="1020"/>
                      </a:lnTo>
                      <a:lnTo>
                        <a:pt x="260" y="1020"/>
                      </a:lnTo>
                      <a:lnTo>
                        <a:pt x="245" y="1030"/>
                      </a:lnTo>
                      <a:lnTo>
                        <a:pt x="230" y="1035"/>
                      </a:lnTo>
                      <a:lnTo>
                        <a:pt x="220" y="1050"/>
                      </a:lnTo>
                      <a:lnTo>
                        <a:pt x="205" y="1075"/>
                      </a:lnTo>
                      <a:lnTo>
                        <a:pt x="200" y="1100"/>
                      </a:lnTo>
                      <a:lnTo>
                        <a:pt x="200" y="2080"/>
                      </a:lnTo>
                      <a:lnTo>
                        <a:pt x="200" y="2100"/>
                      </a:lnTo>
                      <a:lnTo>
                        <a:pt x="80" y="2100"/>
                      </a:lnTo>
                      <a:lnTo>
                        <a:pt x="70" y="2100"/>
                      </a:lnTo>
                      <a:lnTo>
                        <a:pt x="60" y="2095"/>
                      </a:lnTo>
                      <a:lnTo>
                        <a:pt x="45" y="2085"/>
                      </a:lnTo>
                      <a:lnTo>
                        <a:pt x="40" y="2070"/>
                      </a:lnTo>
                      <a:lnTo>
                        <a:pt x="40" y="2060"/>
                      </a:lnTo>
                      <a:lnTo>
                        <a:pt x="40" y="80"/>
                      </a:lnTo>
                      <a:lnTo>
                        <a:pt x="40" y="70"/>
                      </a:lnTo>
                      <a:lnTo>
                        <a:pt x="45" y="55"/>
                      </a:lnTo>
                      <a:lnTo>
                        <a:pt x="60" y="45"/>
                      </a:lnTo>
                      <a:lnTo>
                        <a:pt x="70" y="40"/>
                      </a:lnTo>
                      <a:lnTo>
                        <a:pt x="80" y="40"/>
                      </a:lnTo>
                      <a:lnTo>
                        <a:pt x="200" y="40"/>
                      </a:lnTo>
                      <a:lnTo>
                        <a:pt x="200" y="60"/>
                      </a:lnTo>
                      <a:lnTo>
                        <a:pt x="200" y="740"/>
                      </a:lnTo>
                      <a:lnTo>
                        <a:pt x="205" y="765"/>
                      </a:lnTo>
                      <a:lnTo>
                        <a:pt x="220" y="790"/>
                      </a:lnTo>
                      <a:lnTo>
                        <a:pt x="230" y="805"/>
                      </a:lnTo>
                      <a:lnTo>
                        <a:pt x="245" y="810"/>
                      </a:lnTo>
                      <a:lnTo>
                        <a:pt x="260" y="820"/>
                      </a:lnTo>
                      <a:lnTo>
                        <a:pt x="280" y="820"/>
                      </a:lnTo>
                      <a:lnTo>
                        <a:pt x="640" y="820"/>
                      </a:lnTo>
                      <a:lnTo>
                        <a:pt x="1420" y="820"/>
                      </a:lnTo>
                      <a:lnTo>
                        <a:pt x="1435" y="820"/>
                      </a:lnTo>
                      <a:lnTo>
                        <a:pt x="1460" y="810"/>
                      </a:lnTo>
                      <a:lnTo>
                        <a:pt x="1475" y="795"/>
                      </a:lnTo>
                      <a:lnTo>
                        <a:pt x="1490" y="780"/>
                      </a:lnTo>
                      <a:lnTo>
                        <a:pt x="1500" y="755"/>
                      </a:lnTo>
                      <a:lnTo>
                        <a:pt x="1500" y="740"/>
                      </a:lnTo>
                      <a:lnTo>
                        <a:pt x="1500" y="100"/>
                      </a:lnTo>
                      <a:lnTo>
                        <a:pt x="1550" y="100"/>
                      </a:lnTo>
                      <a:lnTo>
                        <a:pt x="1610" y="40"/>
                      </a:lnTo>
                      <a:lnTo>
                        <a:pt x="1850" y="40"/>
                      </a:lnTo>
                      <a:lnTo>
                        <a:pt x="1960" y="150"/>
                      </a:lnTo>
                      <a:lnTo>
                        <a:pt x="1960" y="2060"/>
                      </a:lnTo>
                      <a:close/>
                      <a:moveTo>
                        <a:pt x="1710" y="2080"/>
                      </a:moveTo>
                      <a:lnTo>
                        <a:pt x="1710" y="1180"/>
                      </a:lnTo>
                      <a:lnTo>
                        <a:pt x="1710" y="1160"/>
                      </a:lnTo>
                      <a:lnTo>
                        <a:pt x="1700" y="1145"/>
                      </a:lnTo>
                      <a:lnTo>
                        <a:pt x="1695" y="1135"/>
                      </a:lnTo>
                      <a:lnTo>
                        <a:pt x="1685" y="1125"/>
                      </a:lnTo>
                      <a:lnTo>
                        <a:pt x="1660" y="1115"/>
                      </a:lnTo>
                      <a:lnTo>
                        <a:pt x="1640" y="1110"/>
                      </a:lnTo>
                      <a:lnTo>
                        <a:pt x="360" y="1110"/>
                      </a:lnTo>
                      <a:lnTo>
                        <a:pt x="340" y="1110"/>
                      </a:lnTo>
                      <a:lnTo>
                        <a:pt x="325" y="1120"/>
                      </a:lnTo>
                      <a:lnTo>
                        <a:pt x="315" y="1125"/>
                      </a:lnTo>
                      <a:lnTo>
                        <a:pt x="305" y="1135"/>
                      </a:lnTo>
                      <a:lnTo>
                        <a:pt x="295" y="1160"/>
                      </a:lnTo>
                      <a:lnTo>
                        <a:pt x="290" y="1180"/>
                      </a:lnTo>
                      <a:lnTo>
                        <a:pt x="290" y="2080"/>
                      </a:lnTo>
                      <a:lnTo>
                        <a:pt x="240" y="2080"/>
                      </a:lnTo>
                      <a:lnTo>
                        <a:pt x="240" y="1100"/>
                      </a:lnTo>
                      <a:lnTo>
                        <a:pt x="240" y="1090"/>
                      </a:lnTo>
                      <a:lnTo>
                        <a:pt x="245" y="1075"/>
                      </a:lnTo>
                      <a:lnTo>
                        <a:pt x="260" y="1065"/>
                      </a:lnTo>
                      <a:lnTo>
                        <a:pt x="270" y="1060"/>
                      </a:lnTo>
                      <a:lnTo>
                        <a:pt x="280" y="1060"/>
                      </a:lnTo>
                      <a:lnTo>
                        <a:pt x="1720" y="1060"/>
                      </a:lnTo>
                      <a:lnTo>
                        <a:pt x="1730" y="1060"/>
                      </a:lnTo>
                      <a:lnTo>
                        <a:pt x="1745" y="1065"/>
                      </a:lnTo>
                      <a:lnTo>
                        <a:pt x="1755" y="1080"/>
                      </a:lnTo>
                      <a:lnTo>
                        <a:pt x="1760" y="1090"/>
                      </a:lnTo>
                      <a:lnTo>
                        <a:pt x="1760" y="1100"/>
                      </a:lnTo>
                      <a:lnTo>
                        <a:pt x="1760" y="2080"/>
                      </a:lnTo>
                      <a:lnTo>
                        <a:pt x="1710" y="2080"/>
                      </a:lnTo>
                      <a:close/>
                      <a:moveTo>
                        <a:pt x="1690" y="2080"/>
                      </a:moveTo>
                      <a:lnTo>
                        <a:pt x="310" y="2080"/>
                      </a:lnTo>
                      <a:lnTo>
                        <a:pt x="310" y="1180"/>
                      </a:lnTo>
                      <a:lnTo>
                        <a:pt x="310" y="1170"/>
                      </a:lnTo>
                      <a:lnTo>
                        <a:pt x="315" y="1155"/>
                      </a:lnTo>
                      <a:lnTo>
                        <a:pt x="325" y="1145"/>
                      </a:lnTo>
                      <a:lnTo>
                        <a:pt x="330" y="1135"/>
                      </a:lnTo>
                      <a:lnTo>
                        <a:pt x="345" y="1130"/>
                      </a:lnTo>
                      <a:lnTo>
                        <a:pt x="360" y="1130"/>
                      </a:lnTo>
                      <a:lnTo>
                        <a:pt x="1640" y="1130"/>
                      </a:lnTo>
                      <a:lnTo>
                        <a:pt x="1650" y="1130"/>
                      </a:lnTo>
                      <a:lnTo>
                        <a:pt x="1665" y="1135"/>
                      </a:lnTo>
                      <a:lnTo>
                        <a:pt x="1675" y="1145"/>
                      </a:lnTo>
                      <a:lnTo>
                        <a:pt x="1685" y="1150"/>
                      </a:lnTo>
                      <a:lnTo>
                        <a:pt x="1690" y="1165"/>
                      </a:lnTo>
                      <a:lnTo>
                        <a:pt x="1690" y="1180"/>
                      </a:lnTo>
                      <a:lnTo>
                        <a:pt x="1690" y="2080"/>
                      </a:lnTo>
                      <a:close/>
                      <a:moveTo>
                        <a:pt x="560" y="60"/>
                      </a:moveTo>
                      <a:lnTo>
                        <a:pt x="560" y="740"/>
                      </a:lnTo>
                      <a:lnTo>
                        <a:pt x="565" y="760"/>
                      </a:lnTo>
                      <a:lnTo>
                        <a:pt x="570" y="780"/>
                      </a:lnTo>
                      <a:lnTo>
                        <a:pt x="280" y="780"/>
                      </a:lnTo>
                      <a:lnTo>
                        <a:pt x="270" y="780"/>
                      </a:lnTo>
                      <a:lnTo>
                        <a:pt x="260" y="775"/>
                      </a:lnTo>
                      <a:lnTo>
                        <a:pt x="245" y="765"/>
                      </a:lnTo>
                      <a:lnTo>
                        <a:pt x="240" y="750"/>
                      </a:lnTo>
                      <a:lnTo>
                        <a:pt x="240" y="740"/>
                      </a:lnTo>
                      <a:lnTo>
                        <a:pt x="240" y="60"/>
                      </a:lnTo>
                      <a:lnTo>
                        <a:pt x="560" y="60"/>
                      </a:lnTo>
                      <a:close/>
                      <a:moveTo>
                        <a:pt x="600" y="40"/>
                      </a:moveTo>
                      <a:lnTo>
                        <a:pt x="600" y="40"/>
                      </a:lnTo>
                      <a:lnTo>
                        <a:pt x="1460" y="40"/>
                      </a:lnTo>
                      <a:lnTo>
                        <a:pt x="1460" y="80"/>
                      </a:lnTo>
                      <a:lnTo>
                        <a:pt x="1460" y="740"/>
                      </a:lnTo>
                      <a:lnTo>
                        <a:pt x="1460" y="750"/>
                      </a:lnTo>
                      <a:lnTo>
                        <a:pt x="1455" y="760"/>
                      </a:lnTo>
                      <a:lnTo>
                        <a:pt x="1450" y="770"/>
                      </a:lnTo>
                      <a:lnTo>
                        <a:pt x="1440" y="775"/>
                      </a:lnTo>
                      <a:lnTo>
                        <a:pt x="1430" y="780"/>
                      </a:lnTo>
                      <a:lnTo>
                        <a:pt x="1420" y="780"/>
                      </a:lnTo>
                      <a:lnTo>
                        <a:pt x="640" y="780"/>
                      </a:lnTo>
                      <a:lnTo>
                        <a:pt x="630" y="780"/>
                      </a:lnTo>
                      <a:lnTo>
                        <a:pt x="615" y="775"/>
                      </a:lnTo>
                      <a:lnTo>
                        <a:pt x="605" y="760"/>
                      </a:lnTo>
                      <a:lnTo>
                        <a:pt x="600" y="750"/>
                      </a:lnTo>
                      <a:lnTo>
                        <a:pt x="600" y="740"/>
                      </a:lnTo>
                      <a:lnTo>
                        <a:pt x="600" y="60"/>
                      </a:lnTo>
                      <a:lnTo>
                        <a:pt x="600" y="40"/>
                      </a:lnTo>
                      <a:close/>
                      <a:moveTo>
                        <a:pt x="1870" y="0"/>
                      </a:moveTo>
                      <a:lnTo>
                        <a:pt x="1860" y="0"/>
                      </a:lnTo>
                      <a:lnTo>
                        <a:pt x="1590" y="0"/>
                      </a:lnTo>
                      <a:lnTo>
                        <a:pt x="1530" y="60"/>
                      </a:lnTo>
                      <a:lnTo>
                        <a:pt x="1500" y="60"/>
                      </a:lnTo>
                      <a:lnTo>
                        <a:pt x="1500" y="0"/>
                      </a:lnTo>
                      <a:lnTo>
                        <a:pt x="1480" y="0"/>
                      </a:lnTo>
                      <a:lnTo>
                        <a:pt x="560" y="0"/>
                      </a:lnTo>
                      <a:lnTo>
                        <a:pt x="560" y="20"/>
                      </a:lnTo>
                      <a:lnTo>
                        <a:pt x="240" y="20"/>
                      </a:lnTo>
                      <a:lnTo>
                        <a:pt x="240" y="0"/>
                      </a:lnTo>
                      <a:lnTo>
                        <a:pt x="80" y="0"/>
                      </a:lnTo>
                      <a:lnTo>
                        <a:pt x="50" y="5"/>
                      </a:lnTo>
                      <a:lnTo>
                        <a:pt x="35" y="10"/>
                      </a:lnTo>
                      <a:lnTo>
                        <a:pt x="25" y="20"/>
                      </a:lnTo>
                      <a:lnTo>
                        <a:pt x="10" y="40"/>
                      </a:lnTo>
                      <a:lnTo>
                        <a:pt x="5" y="60"/>
                      </a:lnTo>
                      <a:lnTo>
                        <a:pt x="0" y="80"/>
                      </a:lnTo>
                      <a:lnTo>
                        <a:pt x="0" y="2060"/>
                      </a:lnTo>
                      <a:lnTo>
                        <a:pt x="5" y="2080"/>
                      </a:lnTo>
                      <a:lnTo>
                        <a:pt x="10" y="2100"/>
                      </a:lnTo>
                      <a:lnTo>
                        <a:pt x="25" y="2120"/>
                      </a:lnTo>
                      <a:lnTo>
                        <a:pt x="35" y="2130"/>
                      </a:lnTo>
                      <a:lnTo>
                        <a:pt x="50" y="2135"/>
                      </a:lnTo>
                      <a:lnTo>
                        <a:pt x="80" y="2140"/>
                      </a:lnTo>
                      <a:lnTo>
                        <a:pt x="240" y="2140"/>
                      </a:lnTo>
                      <a:lnTo>
                        <a:pt x="240" y="2120"/>
                      </a:lnTo>
                      <a:lnTo>
                        <a:pt x="1760" y="2120"/>
                      </a:lnTo>
                      <a:lnTo>
                        <a:pt x="1760" y="2140"/>
                      </a:lnTo>
                      <a:lnTo>
                        <a:pt x="1920" y="2140"/>
                      </a:lnTo>
                      <a:lnTo>
                        <a:pt x="1945" y="2135"/>
                      </a:lnTo>
                      <a:lnTo>
                        <a:pt x="1970" y="2120"/>
                      </a:lnTo>
                      <a:lnTo>
                        <a:pt x="1985" y="2110"/>
                      </a:lnTo>
                      <a:lnTo>
                        <a:pt x="1990" y="2095"/>
                      </a:lnTo>
                      <a:lnTo>
                        <a:pt x="2000" y="2080"/>
                      </a:lnTo>
                      <a:lnTo>
                        <a:pt x="2000" y="2060"/>
                      </a:lnTo>
                      <a:lnTo>
                        <a:pt x="2000" y="130"/>
                      </a:lnTo>
                      <a:lnTo>
                        <a:pt x="187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200" name="Freeform 152"/>
                <p:cNvSpPr>
                  <a:spLocks/>
                </p:cNvSpPr>
                <p:nvPr/>
              </p:nvSpPr>
              <p:spPr bwMode="auto">
                <a:xfrm>
                  <a:off x="9174" y="4770"/>
                  <a:ext cx="520" cy="40"/>
                </a:xfrm>
                <a:custGeom>
                  <a:avLst/>
                  <a:gdLst/>
                  <a:ahLst/>
                  <a:cxnLst>
                    <a:cxn ang="0">
                      <a:pos x="500" y="20"/>
                    </a:cxn>
                    <a:cxn ang="0">
                      <a:pos x="20" y="20"/>
                    </a:cxn>
                    <a:cxn ang="0">
                      <a:pos x="20" y="20"/>
                    </a:cxn>
                    <a:cxn ang="0">
                      <a:pos x="10" y="20"/>
                    </a:cxn>
                    <a:cxn ang="0">
                      <a:pos x="0" y="10"/>
                    </a:cxn>
                    <a:cxn ang="0">
                      <a:pos x="0" y="0"/>
                    </a:cxn>
                    <a:cxn ang="0">
                      <a:pos x="0" y="15"/>
                    </a:cxn>
                    <a:cxn ang="0">
                      <a:pos x="0" y="15"/>
                    </a:cxn>
                    <a:cxn ang="0">
                      <a:pos x="0" y="30"/>
                    </a:cxn>
                    <a:cxn ang="0">
                      <a:pos x="10" y="35"/>
                    </a:cxn>
                    <a:cxn ang="0">
                      <a:pos x="20" y="40"/>
                    </a:cxn>
                    <a:cxn ang="0">
                      <a:pos x="500" y="40"/>
                    </a:cxn>
                    <a:cxn ang="0">
                      <a:pos x="500" y="40"/>
                    </a:cxn>
                    <a:cxn ang="0">
                      <a:pos x="510" y="35"/>
                    </a:cxn>
                    <a:cxn ang="0">
                      <a:pos x="515" y="30"/>
                    </a:cxn>
                    <a:cxn ang="0">
                      <a:pos x="520" y="20"/>
                    </a:cxn>
                    <a:cxn ang="0">
                      <a:pos x="520" y="0"/>
                    </a:cxn>
                    <a:cxn ang="0">
                      <a:pos x="520" y="0"/>
                    </a:cxn>
                    <a:cxn ang="0">
                      <a:pos x="515" y="15"/>
                    </a:cxn>
                    <a:cxn ang="0">
                      <a:pos x="510" y="20"/>
                    </a:cxn>
                    <a:cxn ang="0">
                      <a:pos x="500" y="20"/>
                    </a:cxn>
                    <a:cxn ang="0">
                      <a:pos x="500" y="20"/>
                    </a:cxn>
                  </a:cxnLst>
                  <a:rect l="0" t="0" r="r" b="b"/>
                  <a:pathLst>
                    <a:path w="520" h="40">
                      <a:moveTo>
                        <a:pt x="500" y="20"/>
                      </a:moveTo>
                      <a:lnTo>
                        <a:pt x="20" y="2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0" y="15"/>
                      </a:lnTo>
                      <a:lnTo>
                        <a:pt x="0" y="30"/>
                      </a:lnTo>
                      <a:lnTo>
                        <a:pt x="10" y="35"/>
                      </a:lnTo>
                      <a:lnTo>
                        <a:pt x="20" y="40"/>
                      </a:lnTo>
                      <a:lnTo>
                        <a:pt x="500" y="40"/>
                      </a:lnTo>
                      <a:lnTo>
                        <a:pt x="510" y="35"/>
                      </a:lnTo>
                      <a:lnTo>
                        <a:pt x="515" y="30"/>
                      </a:lnTo>
                      <a:lnTo>
                        <a:pt x="520" y="20"/>
                      </a:lnTo>
                      <a:lnTo>
                        <a:pt x="520" y="0"/>
                      </a:lnTo>
                      <a:lnTo>
                        <a:pt x="515" y="15"/>
                      </a:lnTo>
                      <a:lnTo>
                        <a:pt x="510" y="20"/>
                      </a:lnTo>
                      <a:lnTo>
                        <a:pt x="500" y="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99" name="Freeform 151"/>
                <p:cNvSpPr>
                  <a:spLocks/>
                </p:cNvSpPr>
                <p:nvPr/>
              </p:nvSpPr>
              <p:spPr bwMode="auto">
                <a:xfrm>
                  <a:off x="9044" y="4070"/>
                  <a:ext cx="130" cy="60"/>
                </a:xfrm>
                <a:custGeom>
                  <a:avLst/>
                  <a:gdLst/>
                  <a:ahLst/>
                  <a:cxnLst>
                    <a:cxn ang="0">
                      <a:pos x="90" y="0"/>
                    </a:cxn>
                    <a:cxn ang="0">
                      <a:pos x="90" y="0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90" y="20"/>
                    </a:cxn>
                    <a:cxn ang="0">
                      <a:pos x="90" y="20"/>
                    </a:cxn>
                    <a:cxn ang="0">
                      <a:pos x="105" y="20"/>
                    </a:cxn>
                    <a:cxn ang="0">
                      <a:pos x="120" y="30"/>
                    </a:cxn>
                    <a:cxn ang="0">
                      <a:pos x="125" y="40"/>
                    </a:cxn>
                    <a:cxn ang="0">
                      <a:pos x="130" y="60"/>
                    </a:cxn>
                    <a:cxn ang="0">
                      <a:pos x="130" y="40"/>
                    </a:cxn>
                    <a:cxn ang="0">
                      <a:pos x="130" y="40"/>
                    </a:cxn>
                    <a:cxn ang="0">
                      <a:pos x="125" y="25"/>
                    </a:cxn>
                    <a:cxn ang="0">
                      <a:pos x="120" y="15"/>
                    </a:cxn>
                    <a:cxn ang="0">
                      <a:pos x="105" y="5"/>
                    </a:cxn>
                    <a:cxn ang="0">
                      <a:pos x="90" y="0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30" h="60">
                      <a:moveTo>
                        <a:pt x="90" y="0"/>
                      </a:moveTo>
                      <a:lnTo>
                        <a:pt x="90" y="0"/>
                      </a:lnTo>
                      <a:lnTo>
                        <a:pt x="15" y="0"/>
                      </a:lnTo>
                      <a:lnTo>
                        <a:pt x="0" y="20"/>
                      </a:lnTo>
                      <a:lnTo>
                        <a:pt x="90" y="20"/>
                      </a:lnTo>
                      <a:lnTo>
                        <a:pt x="105" y="20"/>
                      </a:lnTo>
                      <a:lnTo>
                        <a:pt x="120" y="30"/>
                      </a:lnTo>
                      <a:lnTo>
                        <a:pt x="125" y="40"/>
                      </a:lnTo>
                      <a:lnTo>
                        <a:pt x="130" y="60"/>
                      </a:lnTo>
                      <a:lnTo>
                        <a:pt x="130" y="40"/>
                      </a:lnTo>
                      <a:lnTo>
                        <a:pt x="125" y="25"/>
                      </a:lnTo>
                      <a:lnTo>
                        <a:pt x="120" y="15"/>
                      </a:lnTo>
                      <a:lnTo>
                        <a:pt x="105" y="5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</p:grpSp>
          <p:pic>
            <p:nvPicPr>
              <p:cNvPr id="2197" name="Picture 14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-2744"/>
              <a:stretch>
                <a:fillRect/>
              </a:stretch>
            </p:blipFill>
            <p:spPr bwMode="auto">
              <a:xfrm rot="5400000">
                <a:off x="1613" y="6931"/>
                <a:ext cx="187" cy="187"/>
              </a:xfrm>
              <a:prstGeom prst="rect">
                <a:avLst/>
              </a:prstGeom>
              <a:noFill/>
              <a:ln w="9525">
                <a:solidFill>
                  <a:srgbClr val="CCFFCC"/>
                </a:solidFill>
                <a:miter lim="800000"/>
                <a:headEnd/>
                <a:tailEnd/>
              </a:ln>
            </p:spPr>
          </p:pic>
        </p:grpSp>
        <p:grpSp>
          <p:nvGrpSpPr>
            <p:cNvPr id="24" name="Group 120"/>
            <p:cNvGrpSpPr>
              <a:grpSpLocks/>
            </p:cNvGrpSpPr>
            <p:nvPr/>
          </p:nvGrpSpPr>
          <p:grpSpPr bwMode="auto">
            <a:xfrm>
              <a:off x="10436" y="4549"/>
              <a:ext cx="197" cy="423"/>
              <a:chOff x="1603" y="6931"/>
              <a:chExt cx="197" cy="423"/>
            </a:xfrm>
          </p:grpSpPr>
          <p:grpSp>
            <p:nvGrpSpPr>
              <p:cNvPr id="25" name="Group 122"/>
              <p:cNvGrpSpPr>
                <a:grpSpLocks/>
              </p:cNvGrpSpPr>
              <p:nvPr/>
            </p:nvGrpSpPr>
            <p:grpSpPr bwMode="auto">
              <a:xfrm>
                <a:off x="1603" y="7125"/>
                <a:ext cx="189" cy="229"/>
                <a:chOff x="8434" y="4070"/>
                <a:chExt cx="2000" cy="2350"/>
              </a:xfrm>
            </p:grpSpPr>
            <p:sp>
              <p:nvSpPr>
                <p:cNvPr id="2195" name="Freeform 147"/>
                <p:cNvSpPr>
                  <a:spLocks/>
                </p:cNvSpPr>
                <p:nvPr/>
              </p:nvSpPr>
              <p:spPr bwMode="auto">
                <a:xfrm>
                  <a:off x="8454" y="4300"/>
                  <a:ext cx="1960" cy="2100"/>
                </a:xfrm>
                <a:custGeom>
                  <a:avLst/>
                  <a:gdLst/>
                  <a:ahLst/>
                  <a:cxnLst>
                    <a:cxn ang="0">
                      <a:pos x="1460" y="60"/>
                    </a:cxn>
                    <a:cxn ang="0">
                      <a:pos x="1460" y="0"/>
                    </a:cxn>
                    <a:cxn ang="0">
                      <a:pos x="560" y="0"/>
                    </a:cxn>
                    <a:cxn ang="0">
                      <a:pos x="560" y="20"/>
                    </a:cxn>
                    <a:cxn ang="0">
                      <a:pos x="200" y="20"/>
                    </a:cxn>
                    <a:cxn ang="0">
                      <a:pos x="2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5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2040"/>
                    </a:cxn>
                    <a:cxn ang="0">
                      <a:pos x="0" y="2040"/>
                    </a:cxn>
                    <a:cxn ang="0">
                      <a:pos x="0" y="2050"/>
                    </a:cxn>
                    <a:cxn ang="0">
                      <a:pos x="5" y="2070"/>
                    </a:cxn>
                    <a:cxn ang="0">
                      <a:pos x="15" y="2080"/>
                    </a:cxn>
                    <a:cxn ang="0">
                      <a:pos x="25" y="2090"/>
                    </a:cxn>
                    <a:cxn ang="0">
                      <a:pos x="40" y="2095"/>
                    </a:cxn>
                    <a:cxn ang="0">
                      <a:pos x="60" y="2100"/>
                    </a:cxn>
                    <a:cxn ang="0">
                      <a:pos x="200" y="2100"/>
                    </a:cxn>
                    <a:cxn ang="0">
                      <a:pos x="200" y="2080"/>
                    </a:cxn>
                    <a:cxn ang="0">
                      <a:pos x="1760" y="2080"/>
                    </a:cxn>
                    <a:cxn ang="0">
                      <a:pos x="1760" y="2100"/>
                    </a:cxn>
                    <a:cxn ang="0">
                      <a:pos x="1900" y="2100"/>
                    </a:cxn>
                    <a:cxn ang="0">
                      <a:pos x="1900" y="2100"/>
                    </a:cxn>
                    <a:cxn ang="0">
                      <a:pos x="1910" y="2100"/>
                    </a:cxn>
                    <a:cxn ang="0">
                      <a:pos x="1930" y="2090"/>
                    </a:cxn>
                    <a:cxn ang="0">
                      <a:pos x="1940" y="2085"/>
                    </a:cxn>
                    <a:cxn ang="0">
                      <a:pos x="1950" y="2075"/>
                    </a:cxn>
                    <a:cxn ang="0">
                      <a:pos x="1955" y="2060"/>
                    </a:cxn>
                    <a:cxn ang="0">
                      <a:pos x="1960" y="2040"/>
                    </a:cxn>
                    <a:cxn ang="0">
                      <a:pos x="1960" y="120"/>
                    </a:cxn>
                    <a:cxn ang="0">
                      <a:pos x="1840" y="0"/>
                    </a:cxn>
                    <a:cxn ang="0">
                      <a:pos x="1580" y="0"/>
                    </a:cxn>
                    <a:cxn ang="0">
                      <a:pos x="1520" y="60"/>
                    </a:cxn>
                    <a:cxn ang="0">
                      <a:pos x="1460" y="60"/>
                    </a:cxn>
                  </a:cxnLst>
                  <a:rect l="0" t="0" r="r" b="b"/>
                  <a:pathLst>
                    <a:path w="1960" h="2100">
                      <a:moveTo>
                        <a:pt x="1460" y="60"/>
                      </a:moveTo>
                      <a:lnTo>
                        <a:pt x="1460" y="0"/>
                      </a:lnTo>
                      <a:lnTo>
                        <a:pt x="560" y="0"/>
                      </a:lnTo>
                      <a:lnTo>
                        <a:pt x="560" y="20"/>
                      </a:lnTo>
                      <a:lnTo>
                        <a:pt x="200" y="20"/>
                      </a:lnTo>
                      <a:lnTo>
                        <a:pt x="2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5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2040"/>
                      </a:lnTo>
                      <a:lnTo>
                        <a:pt x="0" y="2050"/>
                      </a:lnTo>
                      <a:lnTo>
                        <a:pt x="5" y="2070"/>
                      </a:lnTo>
                      <a:lnTo>
                        <a:pt x="15" y="2080"/>
                      </a:lnTo>
                      <a:lnTo>
                        <a:pt x="25" y="2090"/>
                      </a:lnTo>
                      <a:lnTo>
                        <a:pt x="40" y="2095"/>
                      </a:lnTo>
                      <a:lnTo>
                        <a:pt x="60" y="2100"/>
                      </a:lnTo>
                      <a:lnTo>
                        <a:pt x="200" y="2100"/>
                      </a:lnTo>
                      <a:lnTo>
                        <a:pt x="200" y="2080"/>
                      </a:lnTo>
                      <a:lnTo>
                        <a:pt x="1760" y="2080"/>
                      </a:lnTo>
                      <a:lnTo>
                        <a:pt x="1760" y="2100"/>
                      </a:lnTo>
                      <a:lnTo>
                        <a:pt x="1900" y="2100"/>
                      </a:lnTo>
                      <a:lnTo>
                        <a:pt x="1910" y="2100"/>
                      </a:lnTo>
                      <a:lnTo>
                        <a:pt x="1930" y="2090"/>
                      </a:lnTo>
                      <a:lnTo>
                        <a:pt x="1940" y="2085"/>
                      </a:lnTo>
                      <a:lnTo>
                        <a:pt x="1950" y="2075"/>
                      </a:lnTo>
                      <a:lnTo>
                        <a:pt x="1955" y="2060"/>
                      </a:lnTo>
                      <a:lnTo>
                        <a:pt x="1960" y="2040"/>
                      </a:lnTo>
                      <a:lnTo>
                        <a:pt x="1960" y="120"/>
                      </a:lnTo>
                      <a:lnTo>
                        <a:pt x="1840" y="0"/>
                      </a:lnTo>
                      <a:lnTo>
                        <a:pt x="1580" y="0"/>
                      </a:lnTo>
                      <a:lnTo>
                        <a:pt x="1520" y="60"/>
                      </a:lnTo>
                      <a:lnTo>
                        <a:pt x="1460" y="6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94" name="Freeform 146"/>
                <p:cNvSpPr>
                  <a:spLocks/>
                </p:cNvSpPr>
                <p:nvPr/>
              </p:nvSpPr>
              <p:spPr bwMode="auto">
                <a:xfrm>
                  <a:off x="8454" y="4300"/>
                  <a:ext cx="1960" cy="2100"/>
                </a:xfrm>
                <a:custGeom>
                  <a:avLst/>
                  <a:gdLst/>
                  <a:ahLst/>
                  <a:cxnLst>
                    <a:cxn ang="0">
                      <a:pos x="1460" y="60"/>
                    </a:cxn>
                    <a:cxn ang="0">
                      <a:pos x="1460" y="0"/>
                    </a:cxn>
                    <a:cxn ang="0">
                      <a:pos x="560" y="0"/>
                    </a:cxn>
                    <a:cxn ang="0">
                      <a:pos x="560" y="20"/>
                    </a:cxn>
                    <a:cxn ang="0">
                      <a:pos x="200" y="20"/>
                    </a:cxn>
                    <a:cxn ang="0">
                      <a:pos x="2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5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2040"/>
                    </a:cxn>
                    <a:cxn ang="0">
                      <a:pos x="0" y="2040"/>
                    </a:cxn>
                    <a:cxn ang="0">
                      <a:pos x="0" y="2050"/>
                    </a:cxn>
                    <a:cxn ang="0">
                      <a:pos x="5" y="2070"/>
                    </a:cxn>
                    <a:cxn ang="0">
                      <a:pos x="15" y="2080"/>
                    </a:cxn>
                    <a:cxn ang="0">
                      <a:pos x="25" y="2090"/>
                    </a:cxn>
                    <a:cxn ang="0">
                      <a:pos x="40" y="2095"/>
                    </a:cxn>
                    <a:cxn ang="0">
                      <a:pos x="60" y="2100"/>
                    </a:cxn>
                    <a:cxn ang="0">
                      <a:pos x="200" y="2100"/>
                    </a:cxn>
                    <a:cxn ang="0">
                      <a:pos x="200" y="2080"/>
                    </a:cxn>
                    <a:cxn ang="0">
                      <a:pos x="1760" y="2080"/>
                    </a:cxn>
                    <a:cxn ang="0">
                      <a:pos x="1760" y="2100"/>
                    </a:cxn>
                    <a:cxn ang="0">
                      <a:pos x="1900" y="2100"/>
                    </a:cxn>
                    <a:cxn ang="0">
                      <a:pos x="1900" y="2100"/>
                    </a:cxn>
                    <a:cxn ang="0">
                      <a:pos x="1910" y="2100"/>
                    </a:cxn>
                    <a:cxn ang="0">
                      <a:pos x="1930" y="2090"/>
                    </a:cxn>
                    <a:cxn ang="0">
                      <a:pos x="1940" y="2085"/>
                    </a:cxn>
                    <a:cxn ang="0">
                      <a:pos x="1950" y="2075"/>
                    </a:cxn>
                    <a:cxn ang="0">
                      <a:pos x="1955" y="2060"/>
                    </a:cxn>
                    <a:cxn ang="0">
                      <a:pos x="1960" y="2040"/>
                    </a:cxn>
                    <a:cxn ang="0">
                      <a:pos x="1960" y="120"/>
                    </a:cxn>
                    <a:cxn ang="0">
                      <a:pos x="1840" y="0"/>
                    </a:cxn>
                    <a:cxn ang="0">
                      <a:pos x="1580" y="0"/>
                    </a:cxn>
                    <a:cxn ang="0">
                      <a:pos x="1520" y="60"/>
                    </a:cxn>
                    <a:cxn ang="0">
                      <a:pos x="1460" y="60"/>
                    </a:cxn>
                  </a:cxnLst>
                  <a:rect l="0" t="0" r="r" b="b"/>
                  <a:pathLst>
                    <a:path w="1960" h="2100">
                      <a:moveTo>
                        <a:pt x="1460" y="60"/>
                      </a:moveTo>
                      <a:lnTo>
                        <a:pt x="1460" y="0"/>
                      </a:lnTo>
                      <a:lnTo>
                        <a:pt x="560" y="0"/>
                      </a:lnTo>
                      <a:lnTo>
                        <a:pt x="560" y="20"/>
                      </a:lnTo>
                      <a:lnTo>
                        <a:pt x="200" y="20"/>
                      </a:lnTo>
                      <a:lnTo>
                        <a:pt x="2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5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2040"/>
                      </a:lnTo>
                      <a:lnTo>
                        <a:pt x="0" y="2050"/>
                      </a:lnTo>
                      <a:lnTo>
                        <a:pt x="5" y="2070"/>
                      </a:lnTo>
                      <a:lnTo>
                        <a:pt x="15" y="2080"/>
                      </a:lnTo>
                      <a:lnTo>
                        <a:pt x="25" y="2090"/>
                      </a:lnTo>
                      <a:lnTo>
                        <a:pt x="40" y="2095"/>
                      </a:lnTo>
                      <a:lnTo>
                        <a:pt x="60" y="2100"/>
                      </a:lnTo>
                      <a:lnTo>
                        <a:pt x="200" y="2100"/>
                      </a:lnTo>
                      <a:lnTo>
                        <a:pt x="200" y="2080"/>
                      </a:lnTo>
                      <a:lnTo>
                        <a:pt x="1760" y="2080"/>
                      </a:lnTo>
                      <a:lnTo>
                        <a:pt x="1760" y="2100"/>
                      </a:lnTo>
                      <a:lnTo>
                        <a:pt x="1900" y="2100"/>
                      </a:lnTo>
                      <a:lnTo>
                        <a:pt x="1910" y="2100"/>
                      </a:lnTo>
                      <a:lnTo>
                        <a:pt x="1930" y="2090"/>
                      </a:lnTo>
                      <a:lnTo>
                        <a:pt x="1940" y="2085"/>
                      </a:lnTo>
                      <a:lnTo>
                        <a:pt x="1950" y="2075"/>
                      </a:lnTo>
                      <a:lnTo>
                        <a:pt x="1955" y="2060"/>
                      </a:lnTo>
                      <a:lnTo>
                        <a:pt x="1960" y="2040"/>
                      </a:lnTo>
                      <a:lnTo>
                        <a:pt x="1960" y="120"/>
                      </a:lnTo>
                      <a:lnTo>
                        <a:pt x="1840" y="0"/>
                      </a:lnTo>
                      <a:lnTo>
                        <a:pt x="1580" y="0"/>
                      </a:lnTo>
                      <a:lnTo>
                        <a:pt x="1520" y="60"/>
                      </a:lnTo>
                      <a:lnTo>
                        <a:pt x="1460" y="6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93" name="Freeform 145"/>
                <p:cNvSpPr>
                  <a:spLocks/>
                </p:cNvSpPr>
                <p:nvPr/>
              </p:nvSpPr>
              <p:spPr bwMode="auto">
                <a:xfrm>
                  <a:off x="8499" y="4345"/>
                  <a:ext cx="1870" cy="2010"/>
                </a:xfrm>
                <a:custGeom>
                  <a:avLst/>
                  <a:gdLst/>
                  <a:ahLst/>
                  <a:cxnLst>
                    <a:cxn ang="0">
                      <a:pos x="1775" y="0"/>
                    </a:cxn>
                    <a:cxn ang="0">
                      <a:pos x="1775" y="0"/>
                    </a:cxn>
                    <a:cxn ang="0">
                      <a:pos x="1870" y="95"/>
                    </a:cxn>
                    <a:cxn ang="0">
                      <a:pos x="1870" y="95"/>
                    </a:cxn>
                    <a:cxn ang="0">
                      <a:pos x="1870" y="1995"/>
                    </a:cxn>
                    <a:cxn ang="0">
                      <a:pos x="1870" y="1995"/>
                    </a:cxn>
                    <a:cxn ang="0">
                      <a:pos x="1870" y="2005"/>
                    </a:cxn>
                    <a:cxn ang="0">
                      <a:pos x="1865" y="2010"/>
                    </a:cxn>
                    <a:cxn ang="0">
                      <a:pos x="1855" y="2010"/>
                    </a:cxn>
                    <a:cxn ang="0">
                      <a:pos x="1855" y="2010"/>
                    </a:cxn>
                    <a:cxn ang="0">
                      <a:pos x="1760" y="2010"/>
                    </a:cxn>
                    <a:cxn ang="0">
                      <a:pos x="1760" y="2010"/>
                    </a:cxn>
                    <a:cxn ang="0">
                      <a:pos x="1760" y="1990"/>
                    </a:cxn>
                    <a:cxn ang="0">
                      <a:pos x="110" y="1990"/>
                    </a:cxn>
                    <a:cxn ang="0">
                      <a:pos x="110" y="1990"/>
                    </a:cxn>
                    <a:cxn ang="0">
                      <a:pos x="110" y="2010"/>
                    </a:cxn>
                    <a:cxn ang="0">
                      <a:pos x="110" y="2010"/>
                    </a:cxn>
                    <a:cxn ang="0">
                      <a:pos x="15" y="2010"/>
                    </a:cxn>
                    <a:cxn ang="0">
                      <a:pos x="15" y="2010"/>
                    </a:cxn>
                    <a:cxn ang="0">
                      <a:pos x="5" y="2010"/>
                    </a:cxn>
                    <a:cxn ang="0">
                      <a:pos x="0" y="2005"/>
                    </a:cxn>
                    <a:cxn ang="0">
                      <a:pos x="0" y="1995"/>
                    </a:cxn>
                    <a:cxn ang="0">
                      <a:pos x="0" y="15"/>
                    </a:cxn>
                    <a:cxn ang="0">
                      <a:pos x="0" y="15"/>
                    </a:cxn>
                    <a:cxn ang="0">
                      <a:pos x="0" y="5"/>
                    </a:cxn>
                    <a:cxn ang="0">
                      <a:pos x="5" y="0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110" y="0"/>
                    </a:cxn>
                    <a:cxn ang="0">
                      <a:pos x="110" y="0"/>
                    </a:cxn>
                    <a:cxn ang="0">
                      <a:pos x="110" y="20"/>
                    </a:cxn>
                    <a:cxn ang="0">
                      <a:pos x="560" y="20"/>
                    </a:cxn>
                    <a:cxn ang="0">
                      <a:pos x="560" y="20"/>
                    </a:cxn>
                    <a:cxn ang="0">
                      <a:pos x="560" y="0"/>
                    </a:cxn>
                    <a:cxn ang="0">
                      <a:pos x="560" y="0"/>
                    </a:cxn>
                    <a:cxn ang="0">
                      <a:pos x="1370" y="0"/>
                    </a:cxn>
                    <a:cxn ang="0">
                      <a:pos x="1370" y="0"/>
                    </a:cxn>
                    <a:cxn ang="0">
                      <a:pos x="1370" y="15"/>
                    </a:cxn>
                    <a:cxn ang="0">
                      <a:pos x="1370" y="15"/>
                    </a:cxn>
                    <a:cxn ang="0">
                      <a:pos x="1415" y="15"/>
                    </a:cxn>
                    <a:cxn ang="0">
                      <a:pos x="1415" y="15"/>
                    </a:cxn>
                    <a:cxn ang="0">
                      <a:pos x="1415" y="60"/>
                    </a:cxn>
                    <a:cxn ang="0">
                      <a:pos x="1495" y="60"/>
                    </a:cxn>
                    <a:cxn ang="0">
                      <a:pos x="1495" y="60"/>
                    </a:cxn>
                    <a:cxn ang="0">
                      <a:pos x="1555" y="0"/>
                    </a:cxn>
                    <a:cxn ang="0">
                      <a:pos x="1555" y="0"/>
                    </a:cxn>
                    <a:cxn ang="0">
                      <a:pos x="1775" y="0"/>
                    </a:cxn>
                    <a:cxn ang="0">
                      <a:pos x="1775" y="0"/>
                    </a:cxn>
                  </a:cxnLst>
                  <a:rect l="0" t="0" r="r" b="b"/>
                  <a:pathLst>
                    <a:path w="1870" h="2010">
                      <a:moveTo>
                        <a:pt x="1775" y="0"/>
                      </a:moveTo>
                      <a:lnTo>
                        <a:pt x="1775" y="0"/>
                      </a:lnTo>
                      <a:lnTo>
                        <a:pt x="1870" y="95"/>
                      </a:lnTo>
                      <a:lnTo>
                        <a:pt x="1870" y="1995"/>
                      </a:lnTo>
                      <a:lnTo>
                        <a:pt x="1870" y="2005"/>
                      </a:lnTo>
                      <a:lnTo>
                        <a:pt x="1865" y="2010"/>
                      </a:lnTo>
                      <a:lnTo>
                        <a:pt x="1855" y="2010"/>
                      </a:lnTo>
                      <a:lnTo>
                        <a:pt x="1760" y="2010"/>
                      </a:lnTo>
                      <a:lnTo>
                        <a:pt x="1760" y="1990"/>
                      </a:lnTo>
                      <a:lnTo>
                        <a:pt x="110" y="1990"/>
                      </a:lnTo>
                      <a:lnTo>
                        <a:pt x="110" y="2010"/>
                      </a:lnTo>
                      <a:lnTo>
                        <a:pt x="15" y="2010"/>
                      </a:lnTo>
                      <a:lnTo>
                        <a:pt x="5" y="2010"/>
                      </a:lnTo>
                      <a:lnTo>
                        <a:pt x="0" y="2005"/>
                      </a:lnTo>
                      <a:lnTo>
                        <a:pt x="0" y="1995"/>
                      </a:lnTo>
                      <a:lnTo>
                        <a:pt x="0" y="15"/>
                      </a:lnTo>
                      <a:lnTo>
                        <a:pt x="0" y="5"/>
                      </a:lnTo>
                      <a:lnTo>
                        <a:pt x="5" y="0"/>
                      </a:lnTo>
                      <a:lnTo>
                        <a:pt x="15" y="0"/>
                      </a:lnTo>
                      <a:lnTo>
                        <a:pt x="110" y="0"/>
                      </a:lnTo>
                      <a:lnTo>
                        <a:pt x="110" y="20"/>
                      </a:lnTo>
                      <a:lnTo>
                        <a:pt x="560" y="20"/>
                      </a:lnTo>
                      <a:lnTo>
                        <a:pt x="560" y="0"/>
                      </a:lnTo>
                      <a:lnTo>
                        <a:pt x="1370" y="0"/>
                      </a:lnTo>
                      <a:lnTo>
                        <a:pt x="1370" y="15"/>
                      </a:lnTo>
                      <a:lnTo>
                        <a:pt x="1415" y="15"/>
                      </a:lnTo>
                      <a:lnTo>
                        <a:pt x="1415" y="60"/>
                      </a:lnTo>
                      <a:lnTo>
                        <a:pt x="1495" y="60"/>
                      </a:lnTo>
                      <a:lnTo>
                        <a:pt x="1555" y="0"/>
                      </a:lnTo>
                      <a:lnTo>
                        <a:pt x="1775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92" name="Freeform 144"/>
                <p:cNvSpPr>
                  <a:spLocks/>
                </p:cNvSpPr>
                <p:nvPr/>
              </p:nvSpPr>
              <p:spPr bwMode="auto">
                <a:xfrm>
                  <a:off x="8609" y="5275"/>
                  <a:ext cx="1650" cy="1105"/>
                </a:xfrm>
                <a:custGeom>
                  <a:avLst/>
                  <a:gdLst/>
                  <a:ahLst/>
                  <a:cxnLst>
                    <a:cxn ang="0">
                      <a:pos x="105" y="0"/>
                    </a:cxn>
                    <a:cxn ang="0">
                      <a:pos x="105" y="0"/>
                    </a:cxn>
                    <a:cxn ang="0">
                      <a:pos x="80" y="5"/>
                    </a:cxn>
                    <a:cxn ang="0">
                      <a:pos x="55" y="10"/>
                    </a:cxn>
                    <a:cxn ang="0">
                      <a:pos x="40" y="20"/>
                    </a:cxn>
                    <a:cxn ang="0">
                      <a:pos x="25" y="35"/>
                    </a:cxn>
                    <a:cxn ang="0">
                      <a:pos x="15" y="55"/>
                    </a:cxn>
                    <a:cxn ang="0">
                      <a:pos x="5" y="70"/>
                    </a:cxn>
                    <a:cxn ang="0">
                      <a:pos x="0" y="105"/>
                    </a:cxn>
                    <a:cxn ang="0">
                      <a:pos x="0" y="1080"/>
                    </a:cxn>
                    <a:cxn ang="0">
                      <a:pos x="25" y="1105"/>
                    </a:cxn>
                    <a:cxn ang="0">
                      <a:pos x="90" y="1105"/>
                    </a:cxn>
                    <a:cxn ang="0">
                      <a:pos x="90" y="105"/>
                    </a:cxn>
                    <a:cxn ang="0">
                      <a:pos x="90" y="105"/>
                    </a:cxn>
                    <a:cxn ang="0">
                      <a:pos x="90" y="95"/>
                    </a:cxn>
                    <a:cxn ang="0">
                      <a:pos x="95" y="90"/>
                    </a:cxn>
                    <a:cxn ang="0">
                      <a:pos x="105" y="90"/>
                    </a:cxn>
                    <a:cxn ang="0">
                      <a:pos x="1545" y="90"/>
                    </a:cxn>
                    <a:cxn ang="0">
                      <a:pos x="1545" y="90"/>
                    </a:cxn>
                    <a:cxn ang="0">
                      <a:pos x="1555" y="90"/>
                    </a:cxn>
                    <a:cxn ang="0">
                      <a:pos x="1560" y="95"/>
                    </a:cxn>
                    <a:cxn ang="0">
                      <a:pos x="1560" y="105"/>
                    </a:cxn>
                    <a:cxn ang="0">
                      <a:pos x="1560" y="1105"/>
                    </a:cxn>
                    <a:cxn ang="0">
                      <a:pos x="1625" y="1105"/>
                    </a:cxn>
                    <a:cxn ang="0">
                      <a:pos x="1650" y="1080"/>
                    </a:cxn>
                    <a:cxn ang="0">
                      <a:pos x="1650" y="105"/>
                    </a:cxn>
                    <a:cxn ang="0">
                      <a:pos x="1650" y="105"/>
                    </a:cxn>
                    <a:cxn ang="0">
                      <a:pos x="1645" y="80"/>
                    </a:cxn>
                    <a:cxn ang="0">
                      <a:pos x="1640" y="55"/>
                    </a:cxn>
                    <a:cxn ang="0">
                      <a:pos x="1630" y="40"/>
                    </a:cxn>
                    <a:cxn ang="0">
                      <a:pos x="1615" y="25"/>
                    </a:cxn>
                    <a:cxn ang="0">
                      <a:pos x="1595" y="15"/>
                    </a:cxn>
                    <a:cxn ang="0">
                      <a:pos x="1580" y="5"/>
                    </a:cxn>
                    <a:cxn ang="0">
                      <a:pos x="1545" y="0"/>
                    </a:cxn>
                    <a:cxn ang="0">
                      <a:pos x="105" y="0"/>
                    </a:cxn>
                  </a:cxnLst>
                  <a:rect l="0" t="0" r="r" b="b"/>
                  <a:pathLst>
                    <a:path w="1650" h="1105">
                      <a:moveTo>
                        <a:pt x="105" y="0"/>
                      </a:moveTo>
                      <a:lnTo>
                        <a:pt x="105" y="0"/>
                      </a:lnTo>
                      <a:lnTo>
                        <a:pt x="80" y="5"/>
                      </a:lnTo>
                      <a:lnTo>
                        <a:pt x="55" y="10"/>
                      </a:lnTo>
                      <a:lnTo>
                        <a:pt x="40" y="20"/>
                      </a:lnTo>
                      <a:lnTo>
                        <a:pt x="25" y="35"/>
                      </a:lnTo>
                      <a:lnTo>
                        <a:pt x="15" y="55"/>
                      </a:lnTo>
                      <a:lnTo>
                        <a:pt x="5" y="70"/>
                      </a:lnTo>
                      <a:lnTo>
                        <a:pt x="0" y="105"/>
                      </a:lnTo>
                      <a:lnTo>
                        <a:pt x="0" y="1080"/>
                      </a:lnTo>
                      <a:lnTo>
                        <a:pt x="25" y="1105"/>
                      </a:lnTo>
                      <a:lnTo>
                        <a:pt x="90" y="1105"/>
                      </a:lnTo>
                      <a:lnTo>
                        <a:pt x="90" y="105"/>
                      </a:lnTo>
                      <a:lnTo>
                        <a:pt x="90" y="95"/>
                      </a:lnTo>
                      <a:lnTo>
                        <a:pt x="95" y="90"/>
                      </a:lnTo>
                      <a:lnTo>
                        <a:pt x="105" y="90"/>
                      </a:lnTo>
                      <a:lnTo>
                        <a:pt x="1545" y="90"/>
                      </a:lnTo>
                      <a:lnTo>
                        <a:pt x="1555" y="90"/>
                      </a:lnTo>
                      <a:lnTo>
                        <a:pt x="1560" y="95"/>
                      </a:lnTo>
                      <a:lnTo>
                        <a:pt x="1560" y="105"/>
                      </a:lnTo>
                      <a:lnTo>
                        <a:pt x="1560" y="1105"/>
                      </a:lnTo>
                      <a:lnTo>
                        <a:pt x="1625" y="1105"/>
                      </a:lnTo>
                      <a:lnTo>
                        <a:pt x="1650" y="1080"/>
                      </a:lnTo>
                      <a:lnTo>
                        <a:pt x="1650" y="105"/>
                      </a:lnTo>
                      <a:lnTo>
                        <a:pt x="1645" y="80"/>
                      </a:lnTo>
                      <a:lnTo>
                        <a:pt x="1640" y="55"/>
                      </a:lnTo>
                      <a:lnTo>
                        <a:pt x="1630" y="40"/>
                      </a:lnTo>
                      <a:lnTo>
                        <a:pt x="1615" y="25"/>
                      </a:lnTo>
                      <a:lnTo>
                        <a:pt x="1595" y="15"/>
                      </a:lnTo>
                      <a:lnTo>
                        <a:pt x="1580" y="5"/>
                      </a:lnTo>
                      <a:lnTo>
                        <a:pt x="1545" y="0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rgbClr val="8C8C8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91" name="Freeform 143"/>
                <p:cNvSpPr>
                  <a:spLocks/>
                </p:cNvSpPr>
                <p:nvPr/>
              </p:nvSpPr>
              <p:spPr bwMode="auto">
                <a:xfrm>
                  <a:off x="8609" y="4320"/>
                  <a:ext cx="1350" cy="805"/>
                </a:xfrm>
                <a:custGeom>
                  <a:avLst/>
                  <a:gdLst/>
                  <a:ahLst/>
                  <a:cxnLst>
                    <a:cxn ang="0">
                      <a:pos x="25" y="0"/>
                    </a:cxn>
                    <a:cxn ang="0">
                      <a:pos x="0" y="25"/>
                    </a:cxn>
                    <a:cxn ang="0">
                      <a:pos x="0" y="700"/>
                    </a:cxn>
                    <a:cxn ang="0">
                      <a:pos x="0" y="700"/>
                    </a:cxn>
                    <a:cxn ang="0">
                      <a:pos x="5" y="735"/>
                    </a:cxn>
                    <a:cxn ang="0">
                      <a:pos x="15" y="750"/>
                    </a:cxn>
                    <a:cxn ang="0">
                      <a:pos x="25" y="770"/>
                    </a:cxn>
                    <a:cxn ang="0">
                      <a:pos x="40" y="785"/>
                    </a:cxn>
                    <a:cxn ang="0">
                      <a:pos x="55" y="795"/>
                    </a:cxn>
                    <a:cxn ang="0">
                      <a:pos x="80" y="800"/>
                    </a:cxn>
                    <a:cxn ang="0">
                      <a:pos x="105" y="805"/>
                    </a:cxn>
                    <a:cxn ang="0">
                      <a:pos x="1245" y="805"/>
                    </a:cxn>
                    <a:cxn ang="0">
                      <a:pos x="1245" y="805"/>
                    </a:cxn>
                    <a:cxn ang="0">
                      <a:pos x="1280" y="800"/>
                    </a:cxn>
                    <a:cxn ang="0">
                      <a:pos x="1295" y="790"/>
                    </a:cxn>
                    <a:cxn ang="0">
                      <a:pos x="1315" y="780"/>
                    </a:cxn>
                    <a:cxn ang="0">
                      <a:pos x="1330" y="765"/>
                    </a:cxn>
                    <a:cxn ang="0">
                      <a:pos x="1340" y="750"/>
                    </a:cxn>
                    <a:cxn ang="0">
                      <a:pos x="1345" y="725"/>
                    </a:cxn>
                    <a:cxn ang="0">
                      <a:pos x="1350" y="700"/>
                    </a:cxn>
                    <a:cxn ang="0">
                      <a:pos x="1350" y="85"/>
                    </a:cxn>
                    <a:cxn ang="0">
                      <a:pos x="1325" y="60"/>
                    </a:cxn>
                    <a:cxn ang="0">
                      <a:pos x="1260" y="40"/>
                    </a:cxn>
                    <a:cxn ang="0">
                      <a:pos x="1260" y="700"/>
                    </a:cxn>
                    <a:cxn ang="0">
                      <a:pos x="1260" y="700"/>
                    </a:cxn>
                    <a:cxn ang="0">
                      <a:pos x="1260" y="710"/>
                    </a:cxn>
                    <a:cxn ang="0">
                      <a:pos x="1255" y="715"/>
                    </a:cxn>
                    <a:cxn ang="0">
                      <a:pos x="1245" y="715"/>
                    </a:cxn>
                    <a:cxn ang="0">
                      <a:pos x="105" y="715"/>
                    </a:cxn>
                    <a:cxn ang="0">
                      <a:pos x="105" y="715"/>
                    </a:cxn>
                    <a:cxn ang="0">
                      <a:pos x="95" y="715"/>
                    </a:cxn>
                    <a:cxn ang="0">
                      <a:pos x="90" y="710"/>
                    </a:cxn>
                    <a:cxn ang="0">
                      <a:pos x="90" y="700"/>
                    </a:cxn>
                    <a:cxn ang="0">
                      <a:pos x="90" y="0"/>
                    </a:cxn>
                    <a:cxn ang="0">
                      <a:pos x="25" y="0"/>
                    </a:cxn>
                  </a:cxnLst>
                  <a:rect l="0" t="0" r="r" b="b"/>
                  <a:pathLst>
                    <a:path w="1350" h="805">
                      <a:moveTo>
                        <a:pt x="25" y="0"/>
                      </a:moveTo>
                      <a:lnTo>
                        <a:pt x="0" y="25"/>
                      </a:lnTo>
                      <a:lnTo>
                        <a:pt x="0" y="700"/>
                      </a:lnTo>
                      <a:lnTo>
                        <a:pt x="5" y="735"/>
                      </a:lnTo>
                      <a:lnTo>
                        <a:pt x="15" y="750"/>
                      </a:lnTo>
                      <a:lnTo>
                        <a:pt x="25" y="770"/>
                      </a:lnTo>
                      <a:lnTo>
                        <a:pt x="40" y="785"/>
                      </a:lnTo>
                      <a:lnTo>
                        <a:pt x="55" y="795"/>
                      </a:lnTo>
                      <a:lnTo>
                        <a:pt x="80" y="800"/>
                      </a:lnTo>
                      <a:lnTo>
                        <a:pt x="105" y="805"/>
                      </a:lnTo>
                      <a:lnTo>
                        <a:pt x="1245" y="805"/>
                      </a:lnTo>
                      <a:lnTo>
                        <a:pt x="1280" y="800"/>
                      </a:lnTo>
                      <a:lnTo>
                        <a:pt x="1295" y="790"/>
                      </a:lnTo>
                      <a:lnTo>
                        <a:pt x="1315" y="780"/>
                      </a:lnTo>
                      <a:lnTo>
                        <a:pt x="1330" y="765"/>
                      </a:lnTo>
                      <a:lnTo>
                        <a:pt x="1340" y="750"/>
                      </a:lnTo>
                      <a:lnTo>
                        <a:pt x="1345" y="725"/>
                      </a:lnTo>
                      <a:lnTo>
                        <a:pt x="1350" y="700"/>
                      </a:lnTo>
                      <a:lnTo>
                        <a:pt x="1350" y="85"/>
                      </a:lnTo>
                      <a:lnTo>
                        <a:pt x="1325" y="60"/>
                      </a:lnTo>
                      <a:lnTo>
                        <a:pt x="1260" y="40"/>
                      </a:lnTo>
                      <a:lnTo>
                        <a:pt x="1260" y="700"/>
                      </a:lnTo>
                      <a:lnTo>
                        <a:pt x="1260" y="710"/>
                      </a:lnTo>
                      <a:lnTo>
                        <a:pt x="1255" y="715"/>
                      </a:lnTo>
                      <a:lnTo>
                        <a:pt x="1245" y="715"/>
                      </a:lnTo>
                      <a:lnTo>
                        <a:pt x="105" y="715"/>
                      </a:lnTo>
                      <a:lnTo>
                        <a:pt x="95" y="715"/>
                      </a:lnTo>
                      <a:lnTo>
                        <a:pt x="90" y="710"/>
                      </a:lnTo>
                      <a:lnTo>
                        <a:pt x="90" y="700"/>
                      </a:lnTo>
                      <a:lnTo>
                        <a:pt x="90" y="0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8C8C8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90" name="Freeform 142"/>
                <p:cNvSpPr>
                  <a:spLocks/>
                </p:cNvSpPr>
                <p:nvPr/>
              </p:nvSpPr>
              <p:spPr bwMode="auto">
                <a:xfrm>
                  <a:off x="8884" y="621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89" name="Freeform 141"/>
                <p:cNvSpPr>
                  <a:spLocks/>
                </p:cNvSpPr>
                <p:nvPr/>
              </p:nvSpPr>
              <p:spPr bwMode="auto">
                <a:xfrm>
                  <a:off x="8639" y="5275"/>
                  <a:ext cx="1590" cy="90"/>
                </a:xfrm>
                <a:custGeom>
                  <a:avLst/>
                  <a:gdLst/>
                  <a:ahLst/>
                  <a:cxnLst>
                    <a:cxn ang="0">
                      <a:pos x="1590" y="30"/>
                    </a:cxn>
                    <a:cxn ang="0">
                      <a:pos x="1590" y="30"/>
                    </a:cxn>
                    <a:cxn ang="0">
                      <a:pos x="1570" y="15"/>
                    </a:cxn>
                    <a:cxn ang="0">
                      <a:pos x="1555" y="5"/>
                    </a:cxn>
                    <a:cxn ang="0">
                      <a:pos x="1535" y="0"/>
                    </a:cxn>
                    <a:cxn ang="0">
                      <a:pos x="1515" y="0"/>
                    </a:cxn>
                    <a:cxn ang="0">
                      <a:pos x="75" y="0"/>
                    </a:cxn>
                    <a:cxn ang="0">
                      <a:pos x="75" y="0"/>
                    </a:cxn>
                    <a:cxn ang="0">
                      <a:pos x="50" y="0"/>
                    </a:cxn>
                    <a:cxn ang="0">
                      <a:pos x="30" y="10"/>
                    </a:cxn>
                    <a:cxn ang="0">
                      <a:pos x="15" y="20"/>
                    </a:cxn>
                    <a:cxn ang="0">
                      <a:pos x="0" y="30"/>
                    </a:cxn>
                    <a:cxn ang="0">
                      <a:pos x="75" y="90"/>
                    </a:cxn>
                    <a:cxn ang="0">
                      <a:pos x="1515" y="90"/>
                    </a:cxn>
                    <a:cxn ang="0">
                      <a:pos x="1590" y="30"/>
                    </a:cxn>
                  </a:cxnLst>
                  <a:rect l="0" t="0" r="r" b="b"/>
                  <a:pathLst>
                    <a:path w="1590" h="90">
                      <a:moveTo>
                        <a:pt x="1590" y="30"/>
                      </a:moveTo>
                      <a:lnTo>
                        <a:pt x="1590" y="30"/>
                      </a:lnTo>
                      <a:lnTo>
                        <a:pt x="1570" y="15"/>
                      </a:lnTo>
                      <a:lnTo>
                        <a:pt x="1555" y="5"/>
                      </a:lnTo>
                      <a:lnTo>
                        <a:pt x="1535" y="0"/>
                      </a:lnTo>
                      <a:lnTo>
                        <a:pt x="1515" y="0"/>
                      </a:lnTo>
                      <a:lnTo>
                        <a:pt x="75" y="0"/>
                      </a:lnTo>
                      <a:lnTo>
                        <a:pt x="50" y="0"/>
                      </a:lnTo>
                      <a:lnTo>
                        <a:pt x="30" y="10"/>
                      </a:lnTo>
                      <a:lnTo>
                        <a:pt x="15" y="20"/>
                      </a:lnTo>
                      <a:lnTo>
                        <a:pt x="0" y="30"/>
                      </a:lnTo>
                      <a:lnTo>
                        <a:pt x="75" y="90"/>
                      </a:lnTo>
                      <a:lnTo>
                        <a:pt x="1515" y="90"/>
                      </a:lnTo>
                      <a:lnTo>
                        <a:pt x="1590" y="3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88" name="Freeform 140"/>
                <p:cNvSpPr>
                  <a:spLocks/>
                </p:cNvSpPr>
                <p:nvPr/>
              </p:nvSpPr>
              <p:spPr bwMode="auto">
                <a:xfrm>
                  <a:off x="8654" y="5320"/>
                  <a:ext cx="1560" cy="1060"/>
                </a:xfrm>
                <a:custGeom>
                  <a:avLst/>
                  <a:gdLst/>
                  <a:ahLst/>
                  <a:cxnLst>
                    <a:cxn ang="0">
                      <a:pos x="1560" y="1060"/>
                    </a:cxn>
                    <a:cxn ang="0">
                      <a:pos x="1560" y="60"/>
                    </a:cxn>
                    <a:cxn ang="0">
                      <a:pos x="1560" y="60"/>
                    </a:cxn>
                    <a:cxn ang="0">
                      <a:pos x="1555" y="40"/>
                    </a:cxn>
                    <a:cxn ang="0">
                      <a:pos x="1550" y="25"/>
                    </a:cxn>
                    <a:cxn ang="0">
                      <a:pos x="1540" y="15"/>
                    </a:cxn>
                    <a:cxn ang="0">
                      <a:pos x="1530" y="5"/>
                    </a:cxn>
                    <a:cxn ang="0">
                      <a:pos x="1510" y="0"/>
                    </a:cxn>
                    <a:cxn ang="0">
                      <a:pos x="15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10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1060"/>
                    </a:cxn>
                    <a:cxn ang="0">
                      <a:pos x="1560" y="1060"/>
                    </a:cxn>
                  </a:cxnLst>
                  <a:rect l="0" t="0" r="r" b="b"/>
                  <a:pathLst>
                    <a:path w="1560" h="1060">
                      <a:moveTo>
                        <a:pt x="1560" y="1060"/>
                      </a:moveTo>
                      <a:lnTo>
                        <a:pt x="1560" y="60"/>
                      </a:lnTo>
                      <a:lnTo>
                        <a:pt x="1555" y="40"/>
                      </a:lnTo>
                      <a:lnTo>
                        <a:pt x="1550" y="25"/>
                      </a:lnTo>
                      <a:lnTo>
                        <a:pt x="1540" y="15"/>
                      </a:lnTo>
                      <a:lnTo>
                        <a:pt x="1530" y="5"/>
                      </a:lnTo>
                      <a:lnTo>
                        <a:pt x="1510" y="0"/>
                      </a:lnTo>
                      <a:lnTo>
                        <a:pt x="15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10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1060"/>
                      </a:lnTo>
                      <a:lnTo>
                        <a:pt x="1560" y="106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87" name="Freeform 139"/>
                <p:cNvSpPr>
                  <a:spLocks/>
                </p:cNvSpPr>
                <p:nvPr/>
              </p:nvSpPr>
              <p:spPr bwMode="auto">
                <a:xfrm>
                  <a:off x="8654" y="5320"/>
                  <a:ext cx="1560" cy="1060"/>
                </a:xfrm>
                <a:custGeom>
                  <a:avLst/>
                  <a:gdLst/>
                  <a:ahLst/>
                  <a:cxnLst>
                    <a:cxn ang="0">
                      <a:pos x="1560" y="1060"/>
                    </a:cxn>
                    <a:cxn ang="0">
                      <a:pos x="1560" y="60"/>
                    </a:cxn>
                    <a:cxn ang="0">
                      <a:pos x="1560" y="60"/>
                    </a:cxn>
                    <a:cxn ang="0">
                      <a:pos x="1555" y="40"/>
                    </a:cxn>
                    <a:cxn ang="0">
                      <a:pos x="1550" y="25"/>
                    </a:cxn>
                    <a:cxn ang="0">
                      <a:pos x="1540" y="15"/>
                    </a:cxn>
                    <a:cxn ang="0">
                      <a:pos x="1530" y="5"/>
                    </a:cxn>
                    <a:cxn ang="0">
                      <a:pos x="1510" y="0"/>
                    </a:cxn>
                    <a:cxn ang="0">
                      <a:pos x="15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10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1060"/>
                    </a:cxn>
                  </a:cxnLst>
                  <a:rect l="0" t="0" r="r" b="b"/>
                  <a:pathLst>
                    <a:path w="1560" h="1060">
                      <a:moveTo>
                        <a:pt x="1560" y="1060"/>
                      </a:moveTo>
                      <a:lnTo>
                        <a:pt x="1560" y="60"/>
                      </a:lnTo>
                      <a:lnTo>
                        <a:pt x="1555" y="40"/>
                      </a:lnTo>
                      <a:lnTo>
                        <a:pt x="1550" y="25"/>
                      </a:lnTo>
                      <a:lnTo>
                        <a:pt x="1540" y="15"/>
                      </a:lnTo>
                      <a:lnTo>
                        <a:pt x="1530" y="5"/>
                      </a:lnTo>
                      <a:lnTo>
                        <a:pt x="1510" y="0"/>
                      </a:lnTo>
                      <a:lnTo>
                        <a:pt x="15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10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106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86" name="Freeform 138"/>
                <p:cNvSpPr>
                  <a:spLocks/>
                </p:cNvSpPr>
                <p:nvPr/>
              </p:nvSpPr>
              <p:spPr bwMode="auto">
                <a:xfrm>
                  <a:off x="8734" y="5400"/>
                  <a:ext cx="1400" cy="980"/>
                </a:xfrm>
                <a:custGeom>
                  <a:avLst/>
                  <a:gdLst/>
                  <a:ahLst/>
                  <a:cxnLst>
                    <a:cxn ang="0">
                      <a:pos x="1400" y="980"/>
                    </a:cxn>
                    <a:cxn ang="0">
                      <a:pos x="1400" y="60"/>
                    </a:cxn>
                    <a:cxn ang="0">
                      <a:pos x="1400" y="60"/>
                    </a:cxn>
                    <a:cxn ang="0">
                      <a:pos x="1395" y="40"/>
                    </a:cxn>
                    <a:cxn ang="0">
                      <a:pos x="1390" y="25"/>
                    </a:cxn>
                    <a:cxn ang="0">
                      <a:pos x="1380" y="15"/>
                    </a:cxn>
                    <a:cxn ang="0">
                      <a:pos x="1370" y="5"/>
                    </a:cxn>
                    <a:cxn ang="0">
                      <a:pos x="1350" y="0"/>
                    </a:cxn>
                    <a:cxn ang="0">
                      <a:pos x="134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10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980"/>
                    </a:cxn>
                    <a:cxn ang="0">
                      <a:pos x="1400" y="980"/>
                    </a:cxn>
                  </a:cxnLst>
                  <a:rect l="0" t="0" r="r" b="b"/>
                  <a:pathLst>
                    <a:path w="1400" h="980">
                      <a:moveTo>
                        <a:pt x="1400" y="980"/>
                      </a:moveTo>
                      <a:lnTo>
                        <a:pt x="1400" y="60"/>
                      </a:lnTo>
                      <a:lnTo>
                        <a:pt x="1395" y="40"/>
                      </a:lnTo>
                      <a:lnTo>
                        <a:pt x="1390" y="25"/>
                      </a:lnTo>
                      <a:lnTo>
                        <a:pt x="1380" y="15"/>
                      </a:lnTo>
                      <a:lnTo>
                        <a:pt x="1370" y="5"/>
                      </a:lnTo>
                      <a:lnTo>
                        <a:pt x="1350" y="0"/>
                      </a:lnTo>
                      <a:lnTo>
                        <a:pt x="134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10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980"/>
                      </a:lnTo>
                      <a:lnTo>
                        <a:pt x="1400" y="9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85" name="Freeform 137"/>
                <p:cNvSpPr>
                  <a:spLocks/>
                </p:cNvSpPr>
                <p:nvPr/>
              </p:nvSpPr>
              <p:spPr bwMode="auto">
                <a:xfrm>
                  <a:off x="8734" y="5570"/>
                  <a:ext cx="1400" cy="810"/>
                </a:xfrm>
                <a:custGeom>
                  <a:avLst/>
                  <a:gdLst/>
                  <a:ahLst/>
                  <a:cxnLst>
                    <a:cxn ang="0">
                      <a:pos x="1400" y="590"/>
                    </a:cxn>
                    <a:cxn ang="0">
                      <a:pos x="1400" y="810"/>
                    </a:cxn>
                    <a:cxn ang="0">
                      <a:pos x="0" y="81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5" y="5"/>
                    </a:cxn>
                    <a:cxn ang="0">
                      <a:pos x="70" y="15"/>
                    </a:cxn>
                    <a:cxn ang="0">
                      <a:pos x="140" y="45"/>
                    </a:cxn>
                    <a:cxn ang="0">
                      <a:pos x="205" y="85"/>
                    </a:cxn>
                    <a:cxn ang="0">
                      <a:pos x="270" y="130"/>
                    </a:cxn>
                    <a:cxn ang="0">
                      <a:pos x="405" y="235"/>
                    </a:cxn>
                    <a:cxn ang="0">
                      <a:pos x="545" y="345"/>
                    </a:cxn>
                    <a:cxn ang="0">
                      <a:pos x="625" y="400"/>
                    </a:cxn>
                    <a:cxn ang="0">
                      <a:pos x="710" y="455"/>
                    </a:cxn>
                    <a:cxn ang="0">
                      <a:pos x="800" y="500"/>
                    </a:cxn>
                    <a:cxn ang="0">
                      <a:pos x="900" y="540"/>
                    </a:cxn>
                    <a:cxn ang="0">
                      <a:pos x="950" y="555"/>
                    </a:cxn>
                    <a:cxn ang="0">
                      <a:pos x="1005" y="570"/>
                    </a:cxn>
                    <a:cxn ang="0">
                      <a:pos x="1065" y="580"/>
                    </a:cxn>
                    <a:cxn ang="0">
                      <a:pos x="1125" y="590"/>
                    </a:cxn>
                    <a:cxn ang="0">
                      <a:pos x="1190" y="595"/>
                    </a:cxn>
                    <a:cxn ang="0">
                      <a:pos x="1255" y="595"/>
                    </a:cxn>
                    <a:cxn ang="0">
                      <a:pos x="1325" y="595"/>
                    </a:cxn>
                    <a:cxn ang="0">
                      <a:pos x="1400" y="590"/>
                    </a:cxn>
                    <a:cxn ang="0">
                      <a:pos x="1400" y="590"/>
                    </a:cxn>
                  </a:cxnLst>
                  <a:rect l="0" t="0" r="r" b="b"/>
                  <a:pathLst>
                    <a:path w="1400" h="810">
                      <a:moveTo>
                        <a:pt x="1400" y="590"/>
                      </a:moveTo>
                      <a:lnTo>
                        <a:pt x="1400" y="810"/>
                      </a:lnTo>
                      <a:lnTo>
                        <a:pt x="0" y="810"/>
                      </a:lnTo>
                      <a:lnTo>
                        <a:pt x="0" y="0"/>
                      </a:lnTo>
                      <a:lnTo>
                        <a:pt x="35" y="5"/>
                      </a:lnTo>
                      <a:lnTo>
                        <a:pt x="70" y="15"/>
                      </a:lnTo>
                      <a:lnTo>
                        <a:pt x="140" y="45"/>
                      </a:lnTo>
                      <a:lnTo>
                        <a:pt x="205" y="85"/>
                      </a:lnTo>
                      <a:lnTo>
                        <a:pt x="270" y="130"/>
                      </a:lnTo>
                      <a:lnTo>
                        <a:pt x="405" y="235"/>
                      </a:lnTo>
                      <a:lnTo>
                        <a:pt x="545" y="345"/>
                      </a:lnTo>
                      <a:lnTo>
                        <a:pt x="625" y="400"/>
                      </a:lnTo>
                      <a:lnTo>
                        <a:pt x="710" y="455"/>
                      </a:lnTo>
                      <a:lnTo>
                        <a:pt x="800" y="500"/>
                      </a:lnTo>
                      <a:lnTo>
                        <a:pt x="900" y="540"/>
                      </a:lnTo>
                      <a:lnTo>
                        <a:pt x="950" y="555"/>
                      </a:lnTo>
                      <a:lnTo>
                        <a:pt x="1005" y="570"/>
                      </a:lnTo>
                      <a:lnTo>
                        <a:pt x="1065" y="580"/>
                      </a:lnTo>
                      <a:lnTo>
                        <a:pt x="1125" y="590"/>
                      </a:lnTo>
                      <a:lnTo>
                        <a:pt x="1190" y="595"/>
                      </a:lnTo>
                      <a:lnTo>
                        <a:pt x="1255" y="595"/>
                      </a:lnTo>
                      <a:lnTo>
                        <a:pt x="1325" y="595"/>
                      </a:lnTo>
                      <a:lnTo>
                        <a:pt x="1400" y="59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84" name="Freeform 136"/>
                <p:cNvSpPr>
                  <a:spLocks/>
                </p:cNvSpPr>
                <p:nvPr/>
              </p:nvSpPr>
              <p:spPr bwMode="auto">
                <a:xfrm>
                  <a:off x="8884" y="573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83" name="Freeform 135"/>
                <p:cNvSpPr>
                  <a:spLocks/>
                </p:cNvSpPr>
                <p:nvPr/>
              </p:nvSpPr>
              <p:spPr bwMode="auto">
                <a:xfrm>
                  <a:off x="8884" y="585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82" name="Freeform 134"/>
                <p:cNvSpPr>
                  <a:spLocks/>
                </p:cNvSpPr>
                <p:nvPr/>
              </p:nvSpPr>
              <p:spPr bwMode="auto">
                <a:xfrm>
                  <a:off x="8884" y="597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81" name="Freeform 133"/>
                <p:cNvSpPr>
                  <a:spLocks/>
                </p:cNvSpPr>
                <p:nvPr/>
              </p:nvSpPr>
              <p:spPr bwMode="auto">
                <a:xfrm>
                  <a:off x="8884" y="609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80" name="Freeform 132"/>
                <p:cNvSpPr>
                  <a:spLocks/>
                </p:cNvSpPr>
                <p:nvPr/>
              </p:nvSpPr>
              <p:spPr bwMode="auto">
                <a:xfrm>
                  <a:off x="8639" y="5035"/>
                  <a:ext cx="1290" cy="90"/>
                </a:xfrm>
                <a:custGeom>
                  <a:avLst/>
                  <a:gdLst/>
                  <a:ahLst/>
                  <a:cxnLst>
                    <a:cxn ang="0">
                      <a:pos x="1290" y="60"/>
                    </a:cxn>
                    <a:cxn ang="0">
                      <a:pos x="1290" y="60"/>
                    </a:cxn>
                    <a:cxn ang="0">
                      <a:pos x="1275" y="75"/>
                    </a:cxn>
                    <a:cxn ang="0">
                      <a:pos x="1255" y="85"/>
                    </a:cxn>
                    <a:cxn ang="0">
                      <a:pos x="1235" y="90"/>
                    </a:cxn>
                    <a:cxn ang="0">
                      <a:pos x="1215" y="90"/>
                    </a:cxn>
                    <a:cxn ang="0">
                      <a:pos x="75" y="90"/>
                    </a:cxn>
                    <a:cxn ang="0">
                      <a:pos x="75" y="90"/>
                    </a:cxn>
                    <a:cxn ang="0">
                      <a:pos x="50" y="90"/>
                    </a:cxn>
                    <a:cxn ang="0">
                      <a:pos x="30" y="80"/>
                    </a:cxn>
                    <a:cxn ang="0">
                      <a:pos x="10" y="70"/>
                    </a:cxn>
                    <a:cxn ang="0">
                      <a:pos x="0" y="60"/>
                    </a:cxn>
                    <a:cxn ang="0">
                      <a:pos x="75" y="0"/>
                    </a:cxn>
                    <a:cxn ang="0">
                      <a:pos x="1215" y="0"/>
                    </a:cxn>
                    <a:cxn ang="0">
                      <a:pos x="1290" y="60"/>
                    </a:cxn>
                  </a:cxnLst>
                  <a:rect l="0" t="0" r="r" b="b"/>
                  <a:pathLst>
                    <a:path w="1290" h="90">
                      <a:moveTo>
                        <a:pt x="1290" y="60"/>
                      </a:moveTo>
                      <a:lnTo>
                        <a:pt x="1290" y="60"/>
                      </a:lnTo>
                      <a:lnTo>
                        <a:pt x="1275" y="75"/>
                      </a:lnTo>
                      <a:lnTo>
                        <a:pt x="1255" y="85"/>
                      </a:lnTo>
                      <a:lnTo>
                        <a:pt x="1235" y="90"/>
                      </a:lnTo>
                      <a:lnTo>
                        <a:pt x="1215" y="90"/>
                      </a:lnTo>
                      <a:lnTo>
                        <a:pt x="75" y="90"/>
                      </a:lnTo>
                      <a:lnTo>
                        <a:pt x="50" y="90"/>
                      </a:lnTo>
                      <a:lnTo>
                        <a:pt x="30" y="80"/>
                      </a:lnTo>
                      <a:lnTo>
                        <a:pt x="10" y="70"/>
                      </a:lnTo>
                      <a:lnTo>
                        <a:pt x="0" y="60"/>
                      </a:lnTo>
                      <a:lnTo>
                        <a:pt x="75" y="0"/>
                      </a:lnTo>
                      <a:lnTo>
                        <a:pt x="1215" y="0"/>
                      </a:lnTo>
                      <a:lnTo>
                        <a:pt x="1290" y="6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79" name="Freeform 131"/>
                <p:cNvSpPr>
                  <a:spLocks/>
                </p:cNvSpPr>
                <p:nvPr/>
              </p:nvSpPr>
              <p:spPr bwMode="auto">
                <a:xfrm>
                  <a:off x="8654" y="4320"/>
                  <a:ext cx="1260" cy="76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00"/>
                    </a:cxn>
                    <a:cxn ang="0">
                      <a:pos x="0" y="700"/>
                    </a:cxn>
                    <a:cxn ang="0">
                      <a:pos x="0" y="710"/>
                    </a:cxn>
                    <a:cxn ang="0">
                      <a:pos x="10" y="730"/>
                    </a:cxn>
                    <a:cxn ang="0">
                      <a:pos x="15" y="740"/>
                    </a:cxn>
                    <a:cxn ang="0">
                      <a:pos x="25" y="750"/>
                    </a:cxn>
                    <a:cxn ang="0">
                      <a:pos x="40" y="755"/>
                    </a:cxn>
                    <a:cxn ang="0">
                      <a:pos x="60" y="760"/>
                    </a:cxn>
                    <a:cxn ang="0">
                      <a:pos x="1200" y="760"/>
                    </a:cxn>
                    <a:cxn ang="0">
                      <a:pos x="1200" y="760"/>
                    </a:cxn>
                    <a:cxn ang="0">
                      <a:pos x="1210" y="760"/>
                    </a:cxn>
                    <a:cxn ang="0">
                      <a:pos x="1230" y="750"/>
                    </a:cxn>
                    <a:cxn ang="0">
                      <a:pos x="1240" y="745"/>
                    </a:cxn>
                    <a:cxn ang="0">
                      <a:pos x="1250" y="735"/>
                    </a:cxn>
                    <a:cxn ang="0">
                      <a:pos x="1255" y="720"/>
                    </a:cxn>
                    <a:cxn ang="0">
                      <a:pos x="1260" y="700"/>
                    </a:cxn>
                    <a:cxn ang="0">
                      <a:pos x="1260" y="4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60" h="760">
                      <a:moveTo>
                        <a:pt x="0" y="0"/>
                      </a:moveTo>
                      <a:lnTo>
                        <a:pt x="0" y="700"/>
                      </a:lnTo>
                      <a:lnTo>
                        <a:pt x="0" y="710"/>
                      </a:lnTo>
                      <a:lnTo>
                        <a:pt x="10" y="730"/>
                      </a:lnTo>
                      <a:lnTo>
                        <a:pt x="15" y="740"/>
                      </a:lnTo>
                      <a:lnTo>
                        <a:pt x="25" y="750"/>
                      </a:lnTo>
                      <a:lnTo>
                        <a:pt x="40" y="755"/>
                      </a:lnTo>
                      <a:lnTo>
                        <a:pt x="60" y="760"/>
                      </a:lnTo>
                      <a:lnTo>
                        <a:pt x="1200" y="760"/>
                      </a:lnTo>
                      <a:lnTo>
                        <a:pt x="1210" y="760"/>
                      </a:lnTo>
                      <a:lnTo>
                        <a:pt x="1230" y="750"/>
                      </a:lnTo>
                      <a:lnTo>
                        <a:pt x="1240" y="745"/>
                      </a:lnTo>
                      <a:lnTo>
                        <a:pt x="1250" y="735"/>
                      </a:lnTo>
                      <a:lnTo>
                        <a:pt x="1255" y="720"/>
                      </a:lnTo>
                      <a:lnTo>
                        <a:pt x="1260" y="700"/>
                      </a:lnTo>
                      <a:lnTo>
                        <a:pt x="1260" y="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78" name="Freeform 130"/>
                <p:cNvSpPr>
                  <a:spLocks/>
                </p:cNvSpPr>
                <p:nvPr/>
              </p:nvSpPr>
              <p:spPr bwMode="auto">
                <a:xfrm>
                  <a:off x="8654" y="4320"/>
                  <a:ext cx="1260" cy="76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00"/>
                    </a:cxn>
                    <a:cxn ang="0">
                      <a:pos x="0" y="700"/>
                    </a:cxn>
                    <a:cxn ang="0">
                      <a:pos x="0" y="710"/>
                    </a:cxn>
                    <a:cxn ang="0">
                      <a:pos x="10" y="730"/>
                    </a:cxn>
                    <a:cxn ang="0">
                      <a:pos x="15" y="740"/>
                    </a:cxn>
                    <a:cxn ang="0">
                      <a:pos x="25" y="750"/>
                    </a:cxn>
                    <a:cxn ang="0">
                      <a:pos x="40" y="755"/>
                    </a:cxn>
                    <a:cxn ang="0">
                      <a:pos x="60" y="760"/>
                    </a:cxn>
                    <a:cxn ang="0">
                      <a:pos x="1200" y="760"/>
                    </a:cxn>
                    <a:cxn ang="0">
                      <a:pos x="1200" y="760"/>
                    </a:cxn>
                    <a:cxn ang="0">
                      <a:pos x="1210" y="760"/>
                    </a:cxn>
                    <a:cxn ang="0">
                      <a:pos x="1230" y="750"/>
                    </a:cxn>
                    <a:cxn ang="0">
                      <a:pos x="1240" y="745"/>
                    </a:cxn>
                    <a:cxn ang="0">
                      <a:pos x="1250" y="735"/>
                    </a:cxn>
                    <a:cxn ang="0">
                      <a:pos x="1255" y="720"/>
                    </a:cxn>
                    <a:cxn ang="0">
                      <a:pos x="1260" y="700"/>
                    </a:cxn>
                    <a:cxn ang="0">
                      <a:pos x="1260" y="40"/>
                    </a:cxn>
                  </a:cxnLst>
                  <a:rect l="0" t="0" r="r" b="b"/>
                  <a:pathLst>
                    <a:path w="1260" h="760">
                      <a:moveTo>
                        <a:pt x="0" y="0"/>
                      </a:moveTo>
                      <a:lnTo>
                        <a:pt x="0" y="700"/>
                      </a:lnTo>
                      <a:lnTo>
                        <a:pt x="0" y="710"/>
                      </a:lnTo>
                      <a:lnTo>
                        <a:pt x="10" y="730"/>
                      </a:lnTo>
                      <a:lnTo>
                        <a:pt x="15" y="740"/>
                      </a:lnTo>
                      <a:lnTo>
                        <a:pt x="25" y="750"/>
                      </a:lnTo>
                      <a:lnTo>
                        <a:pt x="40" y="755"/>
                      </a:lnTo>
                      <a:lnTo>
                        <a:pt x="60" y="760"/>
                      </a:lnTo>
                      <a:lnTo>
                        <a:pt x="1200" y="760"/>
                      </a:lnTo>
                      <a:lnTo>
                        <a:pt x="1210" y="760"/>
                      </a:lnTo>
                      <a:lnTo>
                        <a:pt x="1230" y="750"/>
                      </a:lnTo>
                      <a:lnTo>
                        <a:pt x="1240" y="745"/>
                      </a:lnTo>
                      <a:lnTo>
                        <a:pt x="1250" y="735"/>
                      </a:lnTo>
                      <a:lnTo>
                        <a:pt x="1255" y="720"/>
                      </a:lnTo>
                      <a:lnTo>
                        <a:pt x="1260" y="700"/>
                      </a:lnTo>
                      <a:lnTo>
                        <a:pt x="1260" y="4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77" name="Freeform 129"/>
                <p:cNvSpPr>
                  <a:spLocks/>
                </p:cNvSpPr>
                <p:nvPr/>
              </p:nvSpPr>
              <p:spPr bwMode="auto">
                <a:xfrm>
                  <a:off x="9014" y="4300"/>
                  <a:ext cx="900" cy="780"/>
                </a:xfrm>
                <a:custGeom>
                  <a:avLst/>
                  <a:gdLst/>
                  <a:ahLst/>
                  <a:cxnLst>
                    <a:cxn ang="0">
                      <a:pos x="60" y="780"/>
                    </a:cxn>
                    <a:cxn ang="0">
                      <a:pos x="60" y="780"/>
                    </a:cxn>
                    <a:cxn ang="0">
                      <a:pos x="50" y="780"/>
                    </a:cxn>
                    <a:cxn ang="0">
                      <a:pos x="30" y="770"/>
                    </a:cxn>
                    <a:cxn ang="0">
                      <a:pos x="20" y="765"/>
                    </a:cxn>
                    <a:cxn ang="0">
                      <a:pos x="10" y="755"/>
                    </a:cxn>
                    <a:cxn ang="0">
                      <a:pos x="5" y="740"/>
                    </a:cxn>
                    <a:cxn ang="0">
                      <a:pos x="0" y="720"/>
                    </a:cxn>
                    <a:cxn ang="0">
                      <a:pos x="0" y="0"/>
                    </a:cxn>
                    <a:cxn ang="0">
                      <a:pos x="900" y="0"/>
                    </a:cxn>
                    <a:cxn ang="0">
                      <a:pos x="900" y="720"/>
                    </a:cxn>
                    <a:cxn ang="0">
                      <a:pos x="900" y="720"/>
                    </a:cxn>
                    <a:cxn ang="0">
                      <a:pos x="900" y="730"/>
                    </a:cxn>
                    <a:cxn ang="0">
                      <a:pos x="895" y="750"/>
                    </a:cxn>
                    <a:cxn ang="0">
                      <a:pos x="885" y="760"/>
                    </a:cxn>
                    <a:cxn ang="0">
                      <a:pos x="875" y="770"/>
                    </a:cxn>
                    <a:cxn ang="0">
                      <a:pos x="860" y="775"/>
                    </a:cxn>
                    <a:cxn ang="0">
                      <a:pos x="840" y="780"/>
                    </a:cxn>
                    <a:cxn ang="0">
                      <a:pos x="60" y="780"/>
                    </a:cxn>
                  </a:cxnLst>
                  <a:rect l="0" t="0" r="r" b="b"/>
                  <a:pathLst>
                    <a:path w="900" h="780">
                      <a:moveTo>
                        <a:pt x="60" y="780"/>
                      </a:moveTo>
                      <a:lnTo>
                        <a:pt x="60" y="780"/>
                      </a:lnTo>
                      <a:lnTo>
                        <a:pt x="50" y="780"/>
                      </a:lnTo>
                      <a:lnTo>
                        <a:pt x="30" y="770"/>
                      </a:lnTo>
                      <a:lnTo>
                        <a:pt x="20" y="765"/>
                      </a:lnTo>
                      <a:lnTo>
                        <a:pt x="10" y="755"/>
                      </a:lnTo>
                      <a:lnTo>
                        <a:pt x="5" y="740"/>
                      </a:lnTo>
                      <a:lnTo>
                        <a:pt x="0" y="720"/>
                      </a:lnTo>
                      <a:lnTo>
                        <a:pt x="0" y="0"/>
                      </a:lnTo>
                      <a:lnTo>
                        <a:pt x="900" y="0"/>
                      </a:lnTo>
                      <a:lnTo>
                        <a:pt x="900" y="720"/>
                      </a:lnTo>
                      <a:lnTo>
                        <a:pt x="900" y="730"/>
                      </a:lnTo>
                      <a:lnTo>
                        <a:pt x="895" y="750"/>
                      </a:lnTo>
                      <a:lnTo>
                        <a:pt x="885" y="760"/>
                      </a:lnTo>
                      <a:lnTo>
                        <a:pt x="875" y="770"/>
                      </a:lnTo>
                      <a:lnTo>
                        <a:pt x="860" y="775"/>
                      </a:lnTo>
                      <a:lnTo>
                        <a:pt x="840" y="780"/>
                      </a:lnTo>
                      <a:lnTo>
                        <a:pt x="60" y="78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76" name="Freeform 128"/>
                <p:cNvSpPr>
                  <a:spLocks/>
                </p:cNvSpPr>
                <p:nvPr/>
              </p:nvSpPr>
              <p:spPr bwMode="auto">
                <a:xfrm>
                  <a:off x="9444" y="4350"/>
                  <a:ext cx="320" cy="680"/>
                </a:xfrm>
                <a:custGeom>
                  <a:avLst/>
                  <a:gdLst/>
                  <a:ahLst/>
                  <a:cxnLst>
                    <a:cxn ang="0">
                      <a:pos x="290" y="0"/>
                    </a:cxn>
                    <a:cxn ang="0">
                      <a:pos x="0" y="0"/>
                    </a:cxn>
                    <a:cxn ang="0">
                      <a:pos x="0" y="680"/>
                    </a:cxn>
                    <a:cxn ang="0">
                      <a:pos x="320" y="680"/>
                    </a:cxn>
                    <a:cxn ang="0">
                      <a:pos x="320" y="0"/>
                    </a:cxn>
                    <a:cxn ang="0">
                      <a:pos x="290" y="0"/>
                    </a:cxn>
                  </a:cxnLst>
                  <a:rect l="0" t="0" r="r" b="b"/>
                  <a:pathLst>
                    <a:path w="320" h="680">
                      <a:moveTo>
                        <a:pt x="290" y="0"/>
                      </a:moveTo>
                      <a:lnTo>
                        <a:pt x="0" y="0"/>
                      </a:lnTo>
                      <a:lnTo>
                        <a:pt x="0" y="680"/>
                      </a:lnTo>
                      <a:lnTo>
                        <a:pt x="320" y="680"/>
                      </a:lnTo>
                      <a:lnTo>
                        <a:pt x="320" y="0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75" name="Rectangle 127"/>
                <p:cNvSpPr>
                  <a:spLocks noChangeArrowheads="1"/>
                </p:cNvSpPr>
                <p:nvPr/>
              </p:nvSpPr>
              <p:spPr bwMode="auto">
                <a:xfrm>
                  <a:off x="9474" y="4380"/>
                  <a:ext cx="260" cy="620"/>
                </a:xfrm>
                <a:prstGeom prst="rect">
                  <a:avLst/>
                </a:prstGeom>
                <a:solidFill>
                  <a:srgbClr val="66666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74" name="Freeform 126"/>
                <p:cNvSpPr>
                  <a:spLocks noEditPoints="1"/>
                </p:cNvSpPr>
                <p:nvPr/>
              </p:nvSpPr>
              <p:spPr bwMode="auto">
                <a:xfrm>
                  <a:off x="9454" y="4360"/>
                  <a:ext cx="300" cy="660"/>
                </a:xfrm>
                <a:custGeom>
                  <a:avLst/>
                  <a:gdLst/>
                  <a:ahLst/>
                  <a:cxnLst>
                    <a:cxn ang="0">
                      <a:pos x="260" y="40"/>
                    </a:cxn>
                    <a:cxn ang="0">
                      <a:pos x="260" y="40"/>
                    </a:cxn>
                    <a:cxn ang="0">
                      <a:pos x="260" y="620"/>
                    </a:cxn>
                    <a:cxn ang="0">
                      <a:pos x="260" y="620"/>
                    </a:cxn>
                    <a:cxn ang="0">
                      <a:pos x="40" y="620"/>
                    </a:cxn>
                    <a:cxn ang="0">
                      <a:pos x="40" y="620"/>
                    </a:cxn>
                    <a:cxn ang="0">
                      <a:pos x="40" y="40"/>
                    </a:cxn>
                    <a:cxn ang="0">
                      <a:pos x="40" y="40"/>
                    </a:cxn>
                    <a:cxn ang="0">
                      <a:pos x="260" y="40"/>
                    </a:cxn>
                    <a:cxn ang="0">
                      <a:pos x="260" y="40"/>
                    </a:cxn>
                    <a:cxn ang="0">
                      <a:pos x="280" y="0"/>
                    </a:cxn>
                    <a:cxn ang="0">
                      <a:pos x="0" y="0"/>
                    </a:cxn>
                    <a:cxn ang="0">
                      <a:pos x="0" y="660"/>
                    </a:cxn>
                    <a:cxn ang="0">
                      <a:pos x="300" y="660"/>
                    </a:cxn>
                    <a:cxn ang="0">
                      <a:pos x="300" y="0"/>
                    </a:cxn>
                    <a:cxn ang="0">
                      <a:pos x="280" y="0"/>
                    </a:cxn>
                  </a:cxnLst>
                  <a:rect l="0" t="0" r="r" b="b"/>
                  <a:pathLst>
                    <a:path w="300" h="660">
                      <a:moveTo>
                        <a:pt x="260" y="40"/>
                      </a:moveTo>
                      <a:lnTo>
                        <a:pt x="260" y="40"/>
                      </a:lnTo>
                      <a:lnTo>
                        <a:pt x="260" y="620"/>
                      </a:lnTo>
                      <a:lnTo>
                        <a:pt x="40" y="620"/>
                      </a:lnTo>
                      <a:lnTo>
                        <a:pt x="40" y="40"/>
                      </a:lnTo>
                      <a:lnTo>
                        <a:pt x="260" y="40"/>
                      </a:lnTo>
                      <a:close/>
                      <a:moveTo>
                        <a:pt x="280" y="0"/>
                      </a:moveTo>
                      <a:lnTo>
                        <a:pt x="0" y="0"/>
                      </a:lnTo>
                      <a:lnTo>
                        <a:pt x="0" y="660"/>
                      </a:lnTo>
                      <a:lnTo>
                        <a:pt x="300" y="660"/>
                      </a:lnTo>
                      <a:lnTo>
                        <a:pt x="300" y="0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73" name="Freeform 125"/>
                <p:cNvSpPr>
                  <a:spLocks noEditPoints="1"/>
                </p:cNvSpPr>
                <p:nvPr/>
              </p:nvSpPr>
              <p:spPr bwMode="auto">
                <a:xfrm>
                  <a:off x="8434" y="4280"/>
                  <a:ext cx="2000" cy="2140"/>
                </a:xfrm>
                <a:custGeom>
                  <a:avLst/>
                  <a:gdLst/>
                  <a:ahLst/>
                  <a:cxnLst>
                    <a:cxn ang="0">
                      <a:pos x="1955" y="2080"/>
                    </a:cxn>
                    <a:cxn ang="0">
                      <a:pos x="1920" y="2100"/>
                    </a:cxn>
                    <a:cxn ang="0">
                      <a:pos x="1800" y="1100"/>
                    </a:cxn>
                    <a:cxn ang="0">
                      <a:pos x="1770" y="1040"/>
                    </a:cxn>
                    <a:cxn ang="0">
                      <a:pos x="280" y="1020"/>
                    </a:cxn>
                    <a:cxn ang="0">
                      <a:pos x="220" y="1050"/>
                    </a:cxn>
                    <a:cxn ang="0">
                      <a:pos x="200" y="2100"/>
                    </a:cxn>
                    <a:cxn ang="0">
                      <a:pos x="70" y="2100"/>
                    </a:cxn>
                    <a:cxn ang="0">
                      <a:pos x="40" y="2060"/>
                    </a:cxn>
                    <a:cxn ang="0">
                      <a:pos x="45" y="55"/>
                    </a:cxn>
                    <a:cxn ang="0">
                      <a:pos x="80" y="40"/>
                    </a:cxn>
                    <a:cxn ang="0">
                      <a:pos x="200" y="740"/>
                    </a:cxn>
                    <a:cxn ang="0">
                      <a:pos x="245" y="810"/>
                    </a:cxn>
                    <a:cxn ang="0">
                      <a:pos x="1420" y="820"/>
                    </a:cxn>
                    <a:cxn ang="0">
                      <a:pos x="1460" y="810"/>
                    </a:cxn>
                    <a:cxn ang="0">
                      <a:pos x="1500" y="755"/>
                    </a:cxn>
                    <a:cxn ang="0">
                      <a:pos x="1550" y="100"/>
                    </a:cxn>
                    <a:cxn ang="0">
                      <a:pos x="1850" y="40"/>
                    </a:cxn>
                    <a:cxn ang="0">
                      <a:pos x="1960" y="2060"/>
                    </a:cxn>
                    <a:cxn ang="0">
                      <a:pos x="1710" y="1180"/>
                    </a:cxn>
                    <a:cxn ang="0">
                      <a:pos x="1685" y="1125"/>
                    </a:cxn>
                    <a:cxn ang="0">
                      <a:pos x="360" y="1110"/>
                    </a:cxn>
                    <a:cxn ang="0">
                      <a:pos x="305" y="1135"/>
                    </a:cxn>
                    <a:cxn ang="0">
                      <a:pos x="240" y="2080"/>
                    </a:cxn>
                    <a:cxn ang="0">
                      <a:pos x="245" y="1075"/>
                    </a:cxn>
                    <a:cxn ang="0">
                      <a:pos x="1720" y="1060"/>
                    </a:cxn>
                    <a:cxn ang="0">
                      <a:pos x="1755" y="1080"/>
                    </a:cxn>
                    <a:cxn ang="0">
                      <a:pos x="1710" y="2080"/>
                    </a:cxn>
                    <a:cxn ang="0">
                      <a:pos x="310" y="1180"/>
                    </a:cxn>
                    <a:cxn ang="0">
                      <a:pos x="325" y="1145"/>
                    </a:cxn>
                    <a:cxn ang="0">
                      <a:pos x="1640" y="1130"/>
                    </a:cxn>
                    <a:cxn ang="0">
                      <a:pos x="1675" y="1145"/>
                    </a:cxn>
                    <a:cxn ang="0">
                      <a:pos x="1690" y="1180"/>
                    </a:cxn>
                    <a:cxn ang="0">
                      <a:pos x="560" y="740"/>
                    </a:cxn>
                    <a:cxn ang="0">
                      <a:pos x="280" y="780"/>
                    </a:cxn>
                    <a:cxn ang="0">
                      <a:pos x="245" y="765"/>
                    </a:cxn>
                    <a:cxn ang="0">
                      <a:pos x="560" y="60"/>
                    </a:cxn>
                    <a:cxn ang="0">
                      <a:pos x="1460" y="40"/>
                    </a:cxn>
                    <a:cxn ang="0">
                      <a:pos x="1460" y="750"/>
                    </a:cxn>
                    <a:cxn ang="0">
                      <a:pos x="1450" y="770"/>
                    </a:cxn>
                    <a:cxn ang="0">
                      <a:pos x="1420" y="780"/>
                    </a:cxn>
                    <a:cxn ang="0">
                      <a:pos x="640" y="780"/>
                    </a:cxn>
                    <a:cxn ang="0">
                      <a:pos x="600" y="750"/>
                    </a:cxn>
                    <a:cxn ang="0">
                      <a:pos x="600" y="60"/>
                    </a:cxn>
                    <a:cxn ang="0">
                      <a:pos x="1860" y="0"/>
                    </a:cxn>
                    <a:cxn ang="0">
                      <a:pos x="1530" y="60"/>
                    </a:cxn>
                    <a:cxn ang="0">
                      <a:pos x="560" y="0"/>
                    </a:cxn>
                    <a:cxn ang="0">
                      <a:pos x="240" y="0"/>
                    </a:cxn>
                    <a:cxn ang="0">
                      <a:pos x="35" y="10"/>
                    </a:cxn>
                    <a:cxn ang="0">
                      <a:pos x="5" y="60"/>
                    </a:cxn>
                    <a:cxn ang="0">
                      <a:pos x="5" y="2080"/>
                    </a:cxn>
                    <a:cxn ang="0">
                      <a:pos x="35" y="2130"/>
                    </a:cxn>
                    <a:cxn ang="0">
                      <a:pos x="240" y="2120"/>
                    </a:cxn>
                    <a:cxn ang="0">
                      <a:pos x="1920" y="2140"/>
                    </a:cxn>
                    <a:cxn ang="0">
                      <a:pos x="1985" y="2110"/>
                    </a:cxn>
                    <a:cxn ang="0">
                      <a:pos x="2000" y="130"/>
                    </a:cxn>
                  </a:cxnLst>
                  <a:rect l="0" t="0" r="r" b="b"/>
                  <a:pathLst>
                    <a:path w="2000" h="2140">
                      <a:moveTo>
                        <a:pt x="1960" y="2060"/>
                      </a:moveTo>
                      <a:lnTo>
                        <a:pt x="1960" y="2060"/>
                      </a:lnTo>
                      <a:lnTo>
                        <a:pt x="1960" y="2070"/>
                      </a:lnTo>
                      <a:lnTo>
                        <a:pt x="1955" y="2080"/>
                      </a:lnTo>
                      <a:lnTo>
                        <a:pt x="1945" y="2095"/>
                      </a:lnTo>
                      <a:lnTo>
                        <a:pt x="1930" y="2100"/>
                      </a:lnTo>
                      <a:lnTo>
                        <a:pt x="1920" y="2100"/>
                      </a:lnTo>
                      <a:lnTo>
                        <a:pt x="1800" y="2100"/>
                      </a:lnTo>
                      <a:lnTo>
                        <a:pt x="1800" y="2080"/>
                      </a:lnTo>
                      <a:lnTo>
                        <a:pt x="1800" y="1100"/>
                      </a:lnTo>
                      <a:lnTo>
                        <a:pt x="1800" y="1080"/>
                      </a:lnTo>
                      <a:lnTo>
                        <a:pt x="1790" y="1065"/>
                      </a:lnTo>
                      <a:lnTo>
                        <a:pt x="1785" y="1050"/>
                      </a:lnTo>
                      <a:lnTo>
                        <a:pt x="1770" y="1040"/>
                      </a:lnTo>
                      <a:lnTo>
                        <a:pt x="1745" y="1025"/>
                      </a:lnTo>
                      <a:lnTo>
                        <a:pt x="1720" y="1020"/>
                      </a:lnTo>
                      <a:lnTo>
                        <a:pt x="280" y="1020"/>
                      </a:lnTo>
                      <a:lnTo>
                        <a:pt x="260" y="1020"/>
                      </a:lnTo>
                      <a:lnTo>
                        <a:pt x="245" y="1030"/>
                      </a:lnTo>
                      <a:lnTo>
                        <a:pt x="230" y="1035"/>
                      </a:lnTo>
                      <a:lnTo>
                        <a:pt x="220" y="1050"/>
                      </a:lnTo>
                      <a:lnTo>
                        <a:pt x="205" y="1075"/>
                      </a:lnTo>
                      <a:lnTo>
                        <a:pt x="200" y="1100"/>
                      </a:lnTo>
                      <a:lnTo>
                        <a:pt x="200" y="2080"/>
                      </a:lnTo>
                      <a:lnTo>
                        <a:pt x="200" y="2100"/>
                      </a:lnTo>
                      <a:lnTo>
                        <a:pt x="80" y="2100"/>
                      </a:lnTo>
                      <a:lnTo>
                        <a:pt x="70" y="2100"/>
                      </a:lnTo>
                      <a:lnTo>
                        <a:pt x="60" y="2095"/>
                      </a:lnTo>
                      <a:lnTo>
                        <a:pt x="45" y="2085"/>
                      </a:lnTo>
                      <a:lnTo>
                        <a:pt x="40" y="2070"/>
                      </a:lnTo>
                      <a:lnTo>
                        <a:pt x="40" y="2060"/>
                      </a:lnTo>
                      <a:lnTo>
                        <a:pt x="40" y="80"/>
                      </a:lnTo>
                      <a:lnTo>
                        <a:pt x="40" y="70"/>
                      </a:lnTo>
                      <a:lnTo>
                        <a:pt x="45" y="55"/>
                      </a:lnTo>
                      <a:lnTo>
                        <a:pt x="60" y="45"/>
                      </a:lnTo>
                      <a:lnTo>
                        <a:pt x="70" y="40"/>
                      </a:lnTo>
                      <a:lnTo>
                        <a:pt x="80" y="40"/>
                      </a:lnTo>
                      <a:lnTo>
                        <a:pt x="200" y="40"/>
                      </a:lnTo>
                      <a:lnTo>
                        <a:pt x="200" y="60"/>
                      </a:lnTo>
                      <a:lnTo>
                        <a:pt x="200" y="740"/>
                      </a:lnTo>
                      <a:lnTo>
                        <a:pt x="205" y="765"/>
                      </a:lnTo>
                      <a:lnTo>
                        <a:pt x="220" y="790"/>
                      </a:lnTo>
                      <a:lnTo>
                        <a:pt x="230" y="805"/>
                      </a:lnTo>
                      <a:lnTo>
                        <a:pt x="245" y="810"/>
                      </a:lnTo>
                      <a:lnTo>
                        <a:pt x="260" y="820"/>
                      </a:lnTo>
                      <a:lnTo>
                        <a:pt x="280" y="820"/>
                      </a:lnTo>
                      <a:lnTo>
                        <a:pt x="640" y="820"/>
                      </a:lnTo>
                      <a:lnTo>
                        <a:pt x="1420" y="820"/>
                      </a:lnTo>
                      <a:lnTo>
                        <a:pt x="1435" y="820"/>
                      </a:lnTo>
                      <a:lnTo>
                        <a:pt x="1460" y="810"/>
                      </a:lnTo>
                      <a:lnTo>
                        <a:pt x="1475" y="795"/>
                      </a:lnTo>
                      <a:lnTo>
                        <a:pt x="1490" y="780"/>
                      </a:lnTo>
                      <a:lnTo>
                        <a:pt x="1500" y="755"/>
                      </a:lnTo>
                      <a:lnTo>
                        <a:pt x="1500" y="740"/>
                      </a:lnTo>
                      <a:lnTo>
                        <a:pt x="1500" y="100"/>
                      </a:lnTo>
                      <a:lnTo>
                        <a:pt x="1550" y="100"/>
                      </a:lnTo>
                      <a:lnTo>
                        <a:pt x="1610" y="40"/>
                      </a:lnTo>
                      <a:lnTo>
                        <a:pt x="1850" y="40"/>
                      </a:lnTo>
                      <a:lnTo>
                        <a:pt x="1960" y="150"/>
                      </a:lnTo>
                      <a:lnTo>
                        <a:pt x="1960" y="2060"/>
                      </a:lnTo>
                      <a:close/>
                      <a:moveTo>
                        <a:pt x="1710" y="2080"/>
                      </a:moveTo>
                      <a:lnTo>
                        <a:pt x="1710" y="1180"/>
                      </a:lnTo>
                      <a:lnTo>
                        <a:pt x="1710" y="1160"/>
                      </a:lnTo>
                      <a:lnTo>
                        <a:pt x="1700" y="1145"/>
                      </a:lnTo>
                      <a:lnTo>
                        <a:pt x="1695" y="1135"/>
                      </a:lnTo>
                      <a:lnTo>
                        <a:pt x="1685" y="1125"/>
                      </a:lnTo>
                      <a:lnTo>
                        <a:pt x="1660" y="1115"/>
                      </a:lnTo>
                      <a:lnTo>
                        <a:pt x="1640" y="1110"/>
                      </a:lnTo>
                      <a:lnTo>
                        <a:pt x="360" y="1110"/>
                      </a:lnTo>
                      <a:lnTo>
                        <a:pt x="340" y="1110"/>
                      </a:lnTo>
                      <a:lnTo>
                        <a:pt x="325" y="1120"/>
                      </a:lnTo>
                      <a:lnTo>
                        <a:pt x="315" y="1125"/>
                      </a:lnTo>
                      <a:lnTo>
                        <a:pt x="305" y="1135"/>
                      </a:lnTo>
                      <a:lnTo>
                        <a:pt x="295" y="1160"/>
                      </a:lnTo>
                      <a:lnTo>
                        <a:pt x="290" y="1180"/>
                      </a:lnTo>
                      <a:lnTo>
                        <a:pt x="290" y="2080"/>
                      </a:lnTo>
                      <a:lnTo>
                        <a:pt x="240" y="2080"/>
                      </a:lnTo>
                      <a:lnTo>
                        <a:pt x="240" y="1100"/>
                      </a:lnTo>
                      <a:lnTo>
                        <a:pt x="240" y="1090"/>
                      </a:lnTo>
                      <a:lnTo>
                        <a:pt x="245" y="1075"/>
                      </a:lnTo>
                      <a:lnTo>
                        <a:pt x="260" y="1065"/>
                      </a:lnTo>
                      <a:lnTo>
                        <a:pt x="270" y="1060"/>
                      </a:lnTo>
                      <a:lnTo>
                        <a:pt x="280" y="1060"/>
                      </a:lnTo>
                      <a:lnTo>
                        <a:pt x="1720" y="1060"/>
                      </a:lnTo>
                      <a:lnTo>
                        <a:pt x="1730" y="1060"/>
                      </a:lnTo>
                      <a:lnTo>
                        <a:pt x="1745" y="1065"/>
                      </a:lnTo>
                      <a:lnTo>
                        <a:pt x="1755" y="1080"/>
                      </a:lnTo>
                      <a:lnTo>
                        <a:pt x="1760" y="1090"/>
                      </a:lnTo>
                      <a:lnTo>
                        <a:pt x="1760" y="1100"/>
                      </a:lnTo>
                      <a:lnTo>
                        <a:pt x="1760" y="2080"/>
                      </a:lnTo>
                      <a:lnTo>
                        <a:pt x="1710" y="2080"/>
                      </a:lnTo>
                      <a:close/>
                      <a:moveTo>
                        <a:pt x="1690" y="2080"/>
                      </a:moveTo>
                      <a:lnTo>
                        <a:pt x="310" y="2080"/>
                      </a:lnTo>
                      <a:lnTo>
                        <a:pt x="310" y="1180"/>
                      </a:lnTo>
                      <a:lnTo>
                        <a:pt x="310" y="1170"/>
                      </a:lnTo>
                      <a:lnTo>
                        <a:pt x="315" y="1155"/>
                      </a:lnTo>
                      <a:lnTo>
                        <a:pt x="325" y="1145"/>
                      </a:lnTo>
                      <a:lnTo>
                        <a:pt x="330" y="1135"/>
                      </a:lnTo>
                      <a:lnTo>
                        <a:pt x="345" y="1130"/>
                      </a:lnTo>
                      <a:lnTo>
                        <a:pt x="360" y="1130"/>
                      </a:lnTo>
                      <a:lnTo>
                        <a:pt x="1640" y="1130"/>
                      </a:lnTo>
                      <a:lnTo>
                        <a:pt x="1650" y="1130"/>
                      </a:lnTo>
                      <a:lnTo>
                        <a:pt x="1665" y="1135"/>
                      </a:lnTo>
                      <a:lnTo>
                        <a:pt x="1675" y="1145"/>
                      </a:lnTo>
                      <a:lnTo>
                        <a:pt x="1685" y="1150"/>
                      </a:lnTo>
                      <a:lnTo>
                        <a:pt x="1690" y="1165"/>
                      </a:lnTo>
                      <a:lnTo>
                        <a:pt x="1690" y="1180"/>
                      </a:lnTo>
                      <a:lnTo>
                        <a:pt x="1690" y="2080"/>
                      </a:lnTo>
                      <a:close/>
                      <a:moveTo>
                        <a:pt x="560" y="60"/>
                      </a:moveTo>
                      <a:lnTo>
                        <a:pt x="560" y="740"/>
                      </a:lnTo>
                      <a:lnTo>
                        <a:pt x="565" y="760"/>
                      </a:lnTo>
                      <a:lnTo>
                        <a:pt x="570" y="780"/>
                      </a:lnTo>
                      <a:lnTo>
                        <a:pt x="280" y="780"/>
                      </a:lnTo>
                      <a:lnTo>
                        <a:pt x="270" y="780"/>
                      </a:lnTo>
                      <a:lnTo>
                        <a:pt x="260" y="775"/>
                      </a:lnTo>
                      <a:lnTo>
                        <a:pt x="245" y="765"/>
                      </a:lnTo>
                      <a:lnTo>
                        <a:pt x="240" y="750"/>
                      </a:lnTo>
                      <a:lnTo>
                        <a:pt x="240" y="740"/>
                      </a:lnTo>
                      <a:lnTo>
                        <a:pt x="240" y="60"/>
                      </a:lnTo>
                      <a:lnTo>
                        <a:pt x="560" y="60"/>
                      </a:lnTo>
                      <a:close/>
                      <a:moveTo>
                        <a:pt x="600" y="40"/>
                      </a:moveTo>
                      <a:lnTo>
                        <a:pt x="600" y="40"/>
                      </a:lnTo>
                      <a:lnTo>
                        <a:pt x="1460" y="40"/>
                      </a:lnTo>
                      <a:lnTo>
                        <a:pt x="1460" y="80"/>
                      </a:lnTo>
                      <a:lnTo>
                        <a:pt x="1460" y="740"/>
                      </a:lnTo>
                      <a:lnTo>
                        <a:pt x="1460" y="750"/>
                      </a:lnTo>
                      <a:lnTo>
                        <a:pt x="1455" y="760"/>
                      </a:lnTo>
                      <a:lnTo>
                        <a:pt x="1450" y="770"/>
                      </a:lnTo>
                      <a:lnTo>
                        <a:pt x="1440" y="775"/>
                      </a:lnTo>
                      <a:lnTo>
                        <a:pt x="1430" y="780"/>
                      </a:lnTo>
                      <a:lnTo>
                        <a:pt x="1420" y="780"/>
                      </a:lnTo>
                      <a:lnTo>
                        <a:pt x="640" y="780"/>
                      </a:lnTo>
                      <a:lnTo>
                        <a:pt x="630" y="780"/>
                      </a:lnTo>
                      <a:lnTo>
                        <a:pt x="615" y="775"/>
                      </a:lnTo>
                      <a:lnTo>
                        <a:pt x="605" y="760"/>
                      </a:lnTo>
                      <a:lnTo>
                        <a:pt x="600" y="750"/>
                      </a:lnTo>
                      <a:lnTo>
                        <a:pt x="600" y="740"/>
                      </a:lnTo>
                      <a:lnTo>
                        <a:pt x="600" y="60"/>
                      </a:lnTo>
                      <a:lnTo>
                        <a:pt x="600" y="40"/>
                      </a:lnTo>
                      <a:close/>
                      <a:moveTo>
                        <a:pt x="1870" y="0"/>
                      </a:moveTo>
                      <a:lnTo>
                        <a:pt x="1860" y="0"/>
                      </a:lnTo>
                      <a:lnTo>
                        <a:pt x="1590" y="0"/>
                      </a:lnTo>
                      <a:lnTo>
                        <a:pt x="1530" y="60"/>
                      </a:lnTo>
                      <a:lnTo>
                        <a:pt x="1500" y="60"/>
                      </a:lnTo>
                      <a:lnTo>
                        <a:pt x="1500" y="0"/>
                      </a:lnTo>
                      <a:lnTo>
                        <a:pt x="1480" y="0"/>
                      </a:lnTo>
                      <a:lnTo>
                        <a:pt x="560" y="0"/>
                      </a:lnTo>
                      <a:lnTo>
                        <a:pt x="560" y="20"/>
                      </a:lnTo>
                      <a:lnTo>
                        <a:pt x="240" y="20"/>
                      </a:lnTo>
                      <a:lnTo>
                        <a:pt x="240" y="0"/>
                      </a:lnTo>
                      <a:lnTo>
                        <a:pt x="80" y="0"/>
                      </a:lnTo>
                      <a:lnTo>
                        <a:pt x="50" y="5"/>
                      </a:lnTo>
                      <a:lnTo>
                        <a:pt x="35" y="10"/>
                      </a:lnTo>
                      <a:lnTo>
                        <a:pt x="25" y="20"/>
                      </a:lnTo>
                      <a:lnTo>
                        <a:pt x="10" y="40"/>
                      </a:lnTo>
                      <a:lnTo>
                        <a:pt x="5" y="60"/>
                      </a:lnTo>
                      <a:lnTo>
                        <a:pt x="0" y="80"/>
                      </a:lnTo>
                      <a:lnTo>
                        <a:pt x="0" y="2060"/>
                      </a:lnTo>
                      <a:lnTo>
                        <a:pt x="5" y="2080"/>
                      </a:lnTo>
                      <a:lnTo>
                        <a:pt x="10" y="2100"/>
                      </a:lnTo>
                      <a:lnTo>
                        <a:pt x="25" y="2120"/>
                      </a:lnTo>
                      <a:lnTo>
                        <a:pt x="35" y="2130"/>
                      </a:lnTo>
                      <a:lnTo>
                        <a:pt x="50" y="2135"/>
                      </a:lnTo>
                      <a:lnTo>
                        <a:pt x="80" y="2140"/>
                      </a:lnTo>
                      <a:lnTo>
                        <a:pt x="240" y="2140"/>
                      </a:lnTo>
                      <a:lnTo>
                        <a:pt x="240" y="2120"/>
                      </a:lnTo>
                      <a:lnTo>
                        <a:pt x="1760" y="2120"/>
                      </a:lnTo>
                      <a:lnTo>
                        <a:pt x="1760" y="2140"/>
                      </a:lnTo>
                      <a:lnTo>
                        <a:pt x="1920" y="2140"/>
                      </a:lnTo>
                      <a:lnTo>
                        <a:pt x="1945" y="2135"/>
                      </a:lnTo>
                      <a:lnTo>
                        <a:pt x="1970" y="2120"/>
                      </a:lnTo>
                      <a:lnTo>
                        <a:pt x="1985" y="2110"/>
                      </a:lnTo>
                      <a:lnTo>
                        <a:pt x="1990" y="2095"/>
                      </a:lnTo>
                      <a:lnTo>
                        <a:pt x="2000" y="2080"/>
                      </a:lnTo>
                      <a:lnTo>
                        <a:pt x="2000" y="2060"/>
                      </a:lnTo>
                      <a:lnTo>
                        <a:pt x="2000" y="130"/>
                      </a:lnTo>
                      <a:lnTo>
                        <a:pt x="187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72" name="Freeform 124"/>
                <p:cNvSpPr>
                  <a:spLocks/>
                </p:cNvSpPr>
                <p:nvPr/>
              </p:nvSpPr>
              <p:spPr bwMode="auto">
                <a:xfrm>
                  <a:off x="9174" y="4770"/>
                  <a:ext cx="520" cy="40"/>
                </a:xfrm>
                <a:custGeom>
                  <a:avLst/>
                  <a:gdLst/>
                  <a:ahLst/>
                  <a:cxnLst>
                    <a:cxn ang="0">
                      <a:pos x="500" y="20"/>
                    </a:cxn>
                    <a:cxn ang="0">
                      <a:pos x="20" y="20"/>
                    </a:cxn>
                    <a:cxn ang="0">
                      <a:pos x="20" y="20"/>
                    </a:cxn>
                    <a:cxn ang="0">
                      <a:pos x="10" y="20"/>
                    </a:cxn>
                    <a:cxn ang="0">
                      <a:pos x="0" y="10"/>
                    </a:cxn>
                    <a:cxn ang="0">
                      <a:pos x="0" y="0"/>
                    </a:cxn>
                    <a:cxn ang="0">
                      <a:pos x="0" y="15"/>
                    </a:cxn>
                    <a:cxn ang="0">
                      <a:pos x="0" y="15"/>
                    </a:cxn>
                    <a:cxn ang="0">
                      <a:pos x="0" y="30"/>
                    </a:cxn>
                    <a:cxn ang="0">
                      <a:pos x="10" y="35"/>
                    </a:cxn>
                    <a:cxn ang="0">
                      <a:pos x="20" y="40"/>
                    </a:cxn>
                    <a:cxn ang="0">
                      <a:pos x="500" y="40"/>
                    </a:cxn>
                    <a:cxn ang="0">
                      <a:pos x="500" y="40"/>
                    </a:cxn>
                    <a:cxn ang="0">
                      <a:pos x="510" y="35"/>
                    </a:cxn>
                    <a:cxn ang="0">
                      <a:pos x="515" y="30"/>
                    </a:cxn>
                    <a:cxn ang="0">
                      <a:pos x="520" y="20"/>
                    </a:cxn>
                    <a:cxn ang="0">
                      <a:pos x="520" y="0"/>
                    </a:cxn>
                    <a:cxn ang="0">
                      <a:pos x="520" y="0"/>
                    </a:cxn>
                    <a:cxn ang="0">
                      <a:pos x="515" y="15"/>
                    </a:cxn>
                    <a:cxn ang="0">
                      <a:pos x="510" y="20"/>
                    </a:cxn>
                    <a:cxn ang="0">
                      <a:pos x="500" y="20"/>
                    </a:cxn>
                    <a:cxn ang="0">
                      <a:pos x="500" y="20"/>
                    </a:cxn>
                  </a:cxnLst>
                  <a:rect l="0" t="0" r="r" b="b"/>
                  <a:pathLst>
                    <a:path w="520" h="40">
                      <a:moveTo>
                        <a:pt x="500" y="20"/>
                      </a:moveTo>
                      <a:lnTo>
                        <a:pt x="20" y="2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0" y="15"/>
                      </a:lnTo>
                      <a:lnTo>
                        <a:pt x="0" y="30"/>
                      </a:lnTo>
                      <a:lnTo>
                        <a:pt x="10" y="35"/>
                      </a:lnTo>
                      <a:lnTo>
                        <a:pt x="20" y="40"/>
                      </a:lnTo>
                      <a:lnTo>
                        <a:pt x="500" y="40"/>
                      </a:lnTo>
                      <a:lnTo>
                        <a:pt x="510" y="35"/>
                      </a:lnTo>
                      <a:lnTo>
                        <a:pt x="515" y="30"/>
                      </a:lnTo>
                      <a:lnTo>
                        <a:pt x="520" y="20"/>
                      </a:lnTo>
                      <a:lnTo>
                        <a:pt x="520" y="0"/>
                      </a:lnTo>
                      <a:lnTo>
                        <a:pt x="515" y="15"/>
                      </a:lnTo>
                      <a:lnTo>
                        <a:pt x="510" y="20"/>
                      </a:lnTo>
                      <a:lnTo>
                        <a:pt x="500" y="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71" name="Freeform 123"/>
                <p:cNvSpPr>
                  <a:spLocks/>
                </p:cNvSpPr>
                <p:nvPr/>
              </p:nvSpPr>
              <p:spPr bwMode="auto">
                <a:xfrm>
                  <a:off x="9044" y="4070"/>
                  <a:ext cx="130" cy="60"/>
                </a:xfrm>
                <a:custGeom>
                  <a:avLst/>
                  <a:gdLst/>
                  <a:ahLst/>
                  <a:cxnLst>
                    <a:cxn ang="0">
                      <a:pos x="90" y="0"/>
                    </a:cxn>
                    <a:cxn ang="0">
                      <a:pos x="90" y="0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90" y="20"/>
                    </a:cxn>
                    <a:cxn ang="0">
                      <a:pos x="90" y="20"/>
                    </a:cxn>
                    <a:cxn ang="0">
                      <a:pos x="105" y="20"/>
                    </a:cxn>
                    <a:cxn ang="0">
                      <a:pos x="120" y="30"/>
                    </a:cxn>
                    <a:cxn ang="0">
                      <a:pos x="125" y="40"/>
                    </a:cxn>
                    <a:cxn ang="0">
                      <a:pos x="130" y="60"/>
                    </a:cxn>
                    <a:cxn ang="0">
                      <a:pos x="130" y="40"/>
                    </a:cxn>
                    <a:cxn ang="0">
                      <a:pos x="130" y="40"/>
                    </a:cxn>
                    <a:cxn ang="0">
                      <a:pos x="125" y="25"/>
                    </a:cxn>
                    <a:cxn ang="0">
                      <a:pos x="120" y="15"/>
                    </a:cxn>
                    <a:cxn ang="0">
                      <a:pos x="105" y="5"/>
                    </a:cxn>
                    <a:cxn ang="0">
                      <a:pos x="90" y="0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30" h="60">
                      <a:moveTo>
                        <a:pt x="90" y="0"/>
                      </a:moveTo>
                      <a:lnTo>
                        <a:pt x="90" y="0"/>
                      </a:lnTo>
                      <a:lnTo>
                        <a:pt x="15" y="0"/>
                      </a:lnTo>
                      <a:lnTo>
                        <a:pt x="0" y="20"/>
                      </a:lnTo>
                      <a:lnTo>
                        <a:pt x="90" y="20"/>
                      </a:lnTo>
                      <a:lnTo>
                        <a:pt x="105" y="20"/>
                      </a:lnTo>
                      <a:lnTo>
                        <a:pt x="120" y="30"/>
                      </a:lnTo>
                      <a:lnTo>
                        <a:pt x="125" y="40"/>
                      </a:lnTo>
                      <a:lnTo>
                        <a:pt x="130" y="60"/>
                      </a:lnTo>
                      <a:lnTo>
                        <a:pt x="130" y="40"/>
                      </a:lnTo>
                      <a:lnTo>
                        <a:pt x="125" y="25"/>
                      </a:lnTo>
                      <a:lnTo>
                        <a:pt x="120" y="15"/>
                      </a:lnTo>
                      <a:lnTo>
                        <a:pt x="105" y="5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</p:grpSp>
          <p:pic>
            <p:nvPicPr>
              <p:cNvPr id="2169" name="Picture 12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-2744"/>
              <a:stretch>
                <a:fillRect/>
              </a:stretch>
            </p:blipFill>
            <p:spPr bwMode="auto">
              <a:xfrm rot="5400000">
                <a:off x="1613" y="6931"/>
                <a:ext cx="187" cy="187"/>
              </a:xfrm>
              <a:prstGeom prst="rect">
                <a:avLst/>
              </a:prstGeom>
              <a:noFill/>
              <a:ln w="9525">
                <a:solidFill>
                  <a:srgbClr val="CCFFCC"/>
                </a:solidFill>
                <a:miter lim="800000"/>
                <a:headEnd/>
                <a:tailEnd/>
              </a:ln>
            </p:spPr>
          </p:pic>
        </p:grpSp>
        <p:grpSp>
          <p:nvGrpSpPr>
            <p:cNvPr id="26" name="Group 117"/>
            <p:cNvGrpSpPr>
              <a:grpSpLocks/>
            </p:cNvGrpSpPr>
            <p:nvPr/>
          </p:nvGrpSpPr>
          <p:grpSpPr bwMode="auto">
            <a:xfrm>
              <a:off x="8372" y="6867"/>
              <a:ext cx="2064" cy="1656"/>
              <a:chOff x="7924" y="4425"/>
              <a:chExt cx="1946" cy="1656"/>
            </a:xfrm>
          </p:grpSpPr>
          <p:sp>
            <p:nvSpPr>
              <p:cNvPr id="2167" name="Text Box 119"/>
              <p:cNvSpPr txBox="1">
                <a:spLocks noChangeArrowheads="1"/>
              </p:cNvSpPr>
              <p:nvPr/>
            </p:nvSpPr>
            <p:spPr bwMode="auto">
              <a:xfrm>
                <a:off x="7924" y="5577"/>
                <a:ext cx="1946" cy="504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>
                    <a:solidFill>
                      <a:prstClr val="black"/>
                    </a:solidFill>
                    <a:latin typeface="Arial" pitchFamily="34" charset="0"/>
                    <a:ea typeface="Times New Roman" pitchFamily="18" charset="0"/>
                  </a:rPr>
                  <a:t>Testing and Analysis</a:t>
                </a: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166" name="Rectangle 118"/>
              <p:cNvSpPr>
                <a:spLocks noChangeArrowheads="1"/>
              </p:cNvSpPr>
              <p:nvPr/>
            </p:nvSpPr>
            <p:spPr bwMode="auto">
              <a:xfrm>
                <a:off x="7924" y="4425"/>
                <a:ext cx="1946" cy="115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</p:grpSp>
        <p:pic>
          <p:nvPicPr>
            <p:cNvPr id="2164" name="Picture 11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192" y="6991"/>
              <a:ext cx="1093" cy="954"/>
            </a:xfrm>
            <a:prstGeom prst="rect">
              <a:avLst/>
            </a:prstGeom>
            <a:noFill/>
          </p:spPr>
        </p:pic>
        <p:sp>
          <p:nvSpPr>
            <p:cNvPr id="2163" name="AutoShape 115"/>
            <p:cNvSpPr>
              <a:spLocks noChangeArrowheads="1"/>
            </p:cNvSpPr>
            <p:nvPr/>
          </p:nvSpPr>
          <p:spPr bwMode="auto">
            <a:xfrm>
              <a:off x="7793" y="5174"/>
              <a:ext cx="448" cy="252"/>
            </a:xfrm>
            <a:prstGeom prst="rightArrow">
              <a:avLst>
                <a:gd name="adj1" fmla="val 50000"/>
                <a:gd name="adj2" fmla="val 44444"/>
              </a:avLst>
            </a:prstGeom>
            <a:gradFill rotWithShape="0">
              <a:gsLst>
                <a:gs pos="0">
                  <a:srgbClr val="FABF8F"/>
                </a:gs>
                <a:gs pos="50000">
                  <a:srgbClr val="F79646"/>
                </a:gs>
                <a:gs pos="100000">
                  <a:srgbClr val="FABF8F"/>
                </a:gs>
              </a:gsLst>
              <a:lin ang="5400000" scaled="1"/>
            </a:gradFill>
            <a:ln w="12700">
              <a:solidFill>
                <a:srgbClr val="F79646"/>
              </a:solidFill>
              <a:miter lim="800000"/>
              <a:headEnd/>
              <a:tailEnd type="none" w="sm" len="sm"/>
            </a:ln>
            <a:effectLst>
              <a:outerShdw dist="28398" dir="3806097" algn="ctr" rotWithShape="0">
                <a:srgbClr val="974706"/>
              </a:outerShdw>
            </a:effectLst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grpSp>
          <p:nvGrpSpPr>
            <p:cNvPr id="27" name="Group 87"/>
            <p:cNvGrpSpPr>
              <a:grpSpLocks/>
            </p:cNvGrpSpPr>
            <p:nvPr/>
          </p:nvGrpSpPr>
          <p:grpSpPr bwMode="auto">
            <a:xfrm>
              <a:off x="10455" y="6854"/>
              <a:ext cx="197" cy="423"/>
              <a:chOff x="1603" y="6931"/>
              <a:chExt cx="197" cy="423"/>
            </a:xfrm>
          </p:grpSpPr>
          <p:grpSp>
            <p:nvGrpSpPr>
              <p:cNvPr id="28" name="Group 89"/>
              <p:cNvGrpSpPr>
                <a:grpSpLocks/>
              </p:cNvGrpSpPr>
              <p:nvPr/>
            </p:nvGrpSpPr>
            <p:grpSpPr bwMode="auto">
              <a:xfrm>
                <a:off x="1603" y="7125"/>
                <a:ext cx="189" cy="229"/>
                <a:chOff x="8434" y="4070"/>
                <a:chExt cx="2000" cy="2350"/>
              </a:xfrm>
            </p:grpSpPr>
            <p:sp>
              <p:nvSpPr>
                <p:cNvPr id="2162" name="Freeform 114"/>
                <p:cNvSpPr>
                  <a:spLocks/>
                </p:cNvSpPr>
                <p:nvPr/>
              </p:nvSpPr>
              <p:spPr bwMode="auto">
                <a:xfrm>
                  <a:off x="8454" y="4300"/>
                  <a:ext cx="1960" cy="2100"/>
                </a:xfrm>
                <a:custGeom>
                  <a:avLst/>
                  <a:gdLst/>
                  <a:ahLst/>
                  <a:cxnLst>
                    <a:cxn ang="0">
                      <a:pos x="1460" y="60"/>
                    </a:cxn>
                    <a:cxn ang="0">
                      <a:pos x="1460" y="0"/>
                    </a:cxn>
                    <a:cxn ang="0">
                      <a:pos x="560" y="0"/>
                    </a:cxn>
                    <a:cxn ang="0">
                      <a:pos x="560" y="20"/>
                    </a:cxn>
                    <a:cxn ang="0">
                      <a:pos x="200" y="20"/>
                    </a:cxn>
                    <a:cxn ang="0">
                      <a:pos x="2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5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2040"/>
                    </a:cxn>
                    <a:cxn ang="0">
                      <a:pos x="0" y="2040"/>
                    </a:cxn>
                    <a:cxn ang="0">
                      <a:pos x="0" y="2050"/>
                    </a:cxn>
                    <a:cxn ang="0">
                      <a:pos x="5" y="2070"/>
                    </a:cxn>
                    <a:cxn ang="0">
                      <a:pos x="15" y="2080"/>
                    </a:cxn>
                    <a:cxn ang="0">
                      <a:pos x="25" y="2090"/>
                    </a:cxn>
                    <a:cxn ang="0">
                      <a:pos x="40" y="2095"/>
                    </a:cxn>
                    <a:cxn ang="0">
                      <a:pos x="60" y="2100"/>
                    </a:cxn>
                    <a:cxn ang="0">
                      <a:pos x="200" y="2100"/>
                    </a:cxn>
                    <a:cxn ang="0">
                      <a:pos x="200" y="2080"/>
                    </a:cxn>
                    <a:cxn ang="0">
                      <a:pos x="1760" y="2080"/>
                    </a:cxn>
                    <a:cxn ang="0">
                      <a:pos x="1760" y="2100"/>
                    </a:cxn>
                    <a:cxn ang="0">
                      <a:pos x="1900" y="2100"/>
                    </a:cxn>
                    <a:cxn ang="0">
                      <a:pos x="1900" y="2100"/>
                    </a:cxn>
                    <a:cxn ang="0">
                      <a:pos x="1910" y="2100"/>
                    </a:cxn>
                    <a:cxn ang="0">
                      <a:pos x="1930" y="2090"/>
                    </a:cxn>
                    <a:cxn ang="0">
                      <a:pos x="1940" y="2085"/>
                    </a:cxn>
                    <a:cxn ang="0">
                      <a:pos x="1950" y="2075"/>
                    </a:cxn>
                    <a:cxn ang="0">
                      <a:pos x="1955" y="2060"/>
                    </a:cxn>
                    <a:cxn ang="0">
                      <a:pos x="1960" y="2040"/>
                    </a:cxn>
                    <a:cxn ang="0">
                      <a:pos x="1960" y="120"/>
                    </a:cxn>
                    <a:cxn ang="0">
                      <a:pos x="1840" y="0"/>
                    </a:cxn>
                    <a:cxn ang="0">
                      <a:pos x="1580" y="0"/>
                    </a:cxn>
                    <a:cxn ang="0">
                      <a:pos x="1520" y="60"/>
                    </a:cxn>
                    <a:cxn ang="0">
                      <a:pos x="1460" y="60"/>
                    </a:cxn>
                  </a:cxnLst>
                  <a:rect l="0" t="0" r="r" b="b"/>
                  <a:pathLst>
                    <a:path w="1960" h="2100">
                      <a:moveTo>
                        <a:pt x="1460" y="60"/>
                      </a:moveTo>
                      <a:lnTo>
                        <a:pt x="1460" y="0"/>
                      </a:lnTo>
                      <a:lnTo>
                        <a:pt x="560" y="0"/>
                      </a:lnTo>
                      <a:lnTo>
                        <a:pt x="560" y="20"/>
                      </a:lnTo>
                      <a:lnTo>
                        <a:pt x="200" y="20"/>
                      </a:lnTo>
                      <a:lnTo>
                        <a:pt x="2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5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2040"/>
                      </a:lnTo>
                      <a:lnTo>
                        <a:pt x="0" y="2050"/>
                      </a:lnTo>
                      <a:lnTo>
                        <a:pt x="5" y="2070"/>
                      </a:lnTo>
                      <a:lnTo>
                        <a:pt x="15" y="2080"/>
                      </a:lnTo>
                      <a:lnTo>
                        <a:pt x="25" y="2090"/>
                      </a:lnTo>
                      <a:lnTo>
                        <a:pt x="40" y="2095"/>
                      </a:lnTo>
                      <a:lnTo>
                        <a:pt x="60" y="2100"/>
                      </a:lnTo>
                      <a:lnTo>
                        <a:pt x="200" y="2100"/>
                      </a:lnTo>
                      <a:lnTo>
                        <a:pt x="200" y="2080"/>
                      </a:lnTo>
                      <a:lnTo>
                        <a:pt x="1760" y="2080"/>
                      </a:lnTo>
                      <a:lnTo>
                        <a:pt x="1760" y="2100"/>
                      </a:lnTo>
                      <a:lnTo>
                        <a:pt x="1900" y="2100"/>
                      </a:lnTo>
                      <a:lnTo>
                        <a:pt x="1910" y="2100"/>
                      </a:lnTo>
                      <a:lnTo>
                        <a:pt x="1930" y="2090"/>
                      </a:lnTo>
                      <a:lnTo>
                        <a:pt x="1940" y="2085"/>
                      </a:lnTo>
                      <a:lnTo>
                        <a:pt x="1950" y="2075"/>
                      </a:lnTo>
                      <a:lnTo>
                        <a:pt x="1955" y="2060"/>
                      </a:lnTo>
                      <a:lnTo>
                        <a:pt x="1960" y="2040"/>
                      </a:lnTo>
                      <a:lnTo>
                        <a:pt x="1960" y="120"/>
                      </a:lnTo>
                      <a:lnTo>
                        <a:pt x="1840" y="0"/>
                      </a:lnTo>
                      <a:lnTo>
                        <a:pt x="1580" y="0"/>
                      </a:lnTo>
                      <a:lnTo>
                        <a:pt x="1520" y="60"/>
                      </a:lnTo>
                      <a:lnTo>
                        <a:pt x="1460" y="6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61" name="Freeform 113"/>
                <p:cNvSpPr>
                  <a:spLocks/>
                </p:cNvSpPr>
                <p:nvPr/>
              </p:nvSpPr>
              <p:spPr bwMode="auto">
                <a:xfrm>
                  <a:off x="8454" y="4300"/>
                  <a:ext cx="1960" cy="2100"/>
                </a:xfrm>
                <a:custGeom>
                  <a:avLst/>
                  <a:gdLst/>
                  <a:ahLst/>
                  <a:cxnLst>
                    <a:cxn ang="0">
                      <a:pos x="1460" y="60"/>
                    </a:cxn>
                    <a:cxn ang="0">
                      <a:pos x="1460" y="0"/>
                    </a:cxn>
                    <a:cxn ang="0">
                      <a:pos x="560" y="0"/>
                    </a:cxn>
                    <a:cxn ang="0">
                      <a:pos x="560" y="20"/>
                    </a:cxn>
                    <a:cxn ang="0">
                      <a:pos x="200" y="20"/>
                    </a:cxn>
                    <a:cxn ang="0">
                      <a:pos x="2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5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2040"/>
                    </a:cxn>
                    <a:cxn ang="0">
                      <a:pos x="0" y="2040"/>
                    </a:cxn>
                    <a:cxn ang="0">
                      <a:pos x="0" y="2050"/>
                    </a:cxn>
                    <a:cxn ang="0">
                      <a:pos x="5" y="2070"/>
                    </a:cxn>
                    <a:cxn ang="0">
                      <a:pos x="15" y="2080"/>
                    </a:cxn>
                    <a:cxn ang="0">
                      <a:pos x="25" y="2090"/>
                    </a:cxn>
                    <a:cxn ang="0">
                      <a:pos x="40" y="2095"/>
                    </a:cxn>
                    <a:cxn ang="0">
                      <a:pos x="60" y="2100"/>
                    </a:cxn>
                    <a:cxn ang="0">
                      <a:pos x="200" y="2100"/>
                    </a:cxn>
                    <a:cxn ang="0">
                      <a:pos x="200" y="2080"/>
                    </a:cxn>
                    <a:cxn ang="0">
                      <a:pos x="1760" y="2080"/>
                    </a:cxn>
                    <a:cxn ang="0">
                      <a:pos x="1760" y="2100"/>
                    </a:cxn>
                    <a:cxn ang="0">
                      <a:pos x="1900" y="2100"/>
                    </a:cxn>
                    <a:cxn ang="0">
                      <a:pos x="1900" y="2100"/>
                    </a:cxn>
                    <a:cxn ang="0">
                      <a:pos x="1910" y="2100"/>
                    </a:cxn>
                    <a:cxn ang="0">
                      <a:pos x="1930" y="2090"/>
                    </a:cxn>
                    <a:cxn ang="0">
                      <a:pos x="1940" y="2085"/>
                    </a:cxn>
                    <a:cxn ang="0">
                      <a:pos x="1950" y="2075"/>
                    </a:cxn>
                    <a:cxn ang="0">
                      <a:pos x="1955" y="2060"/>
                    </a:cxn>
                    <a:cxn ang="0">
                      <a:pos x="1960" y="2040"/>
                    </a:cxn>
                    <a:cxn ang="0">
                      <a:pos x="1960" y="120"/>
                    </a:cxn>
                    <a:cxn ang="0">
                      <a:pos x="1840" y="0"/>
                    </a:cxn>
                    <a:cxn ang="0">
                      <a:pos x="1580" y="0"/>
                    </a:cxn>
                    <a:cxn ang="0">
                      <a:pos x="1520" y="60"/>
                    </a:cxn>
                    <a:cxn ang="0">
                      <a:pos x="1460" y="60"/>
                    </a:cxn>
                  </a:cxnLst>
                  <a:rect l="0" t="0" r="r" b="b"/>
                  <a:pathLst>
                    <a:path w="1960" h="2100">
                      <a:moveTo>
                        <a:pt x="1460" y="60"/>
                      </a:moveTo>
                      <a:lnTo>
                        <a:pt x="1460" y="0"/>
                      </a:lnTo>
                      <a:lnTo>
                        <a:pt x="560" y="0"/>
                      </a:lnTo>
                      <a:lnTo>
                        <a:pt x="560" y="20"/>
                      </a:lnTo>
                      <a:lnTo>
                        <a:pt x="200" y="20"/>
                      </a:lnTo>
                      <a:lnTo>
                        <a:pt x="2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5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2040"/>
                      </a:lnTo>
                      <a:lnTo>
                        <a:pt x="0" y="2050"/>
                      </a:lnTo>
                      <a:lnTo>
                        <a:pt x="5" y="2070"/>
                      </a:lnTo>
                      <a:lnTo>
                        <a:pt x="15" y="2080"/>
                      </a:lnTo>
                      <a:lnTo>
                        <a:pt x="25" y="2090"/>
                      </a:lnTo>
                      <a:lnTo>
                        <a:pt x="40" y="2095"/>
                      </a:lnTo>
                      <a:lnTo>
                        <a:pt x="60" y="2100"/>
                      </a:lnTo>
                      <a:lnTo>
                        <a:pt x="200" y="2100"/>
                      </a:lnTo>
                      <a:lnTo>
                        <a:pt x="200" y="2080"/>
                      </a:lnTo>
                      <a:lnTo>
                        <a:pt x="1760" y="2080"/>
                      </a:lnTo>
                      <a:lnTo>
                        <a:pt x="1760" y="2100"/>
                      </a:lnTo>
                      <a:lnTo>
                        <a:pt x="1900" y="2100"/>
                      </a:lnTo>
                      <a:lnTo>
                        <a:pt x="1910" y="2100"/>
                      </a:lnTo>
                      <a:lnTo>
                        <a:pt x="1930" y="2090"/>
                      </a:lnTo>
                      <a:lnTo>
                        <a:pt x="1940" y="2085"/>
                      </a:lnTo>
                      <a:lnTo>
                        <a:pt x="1950" y="2075"/>
                      </a:lnTo>
                      <a:lnTo>
                        <a:pt x="1955" y="2060"/>
                      </a:lnTo>
                      <a:lnTo>
                        <a:pt x="1960" y="2040"/>
                      </a:lnTo>
                      <a:lnTo>
                        <a:pt x="1960" y="120"/>
                      </a:lnTo>
                      <a:lnTo>
                        <a:pt x="1840" y="0"/>
                      </a:lnTo>
                      <a:lnTo>
                        <a:pt x="1580" y="0"/>
                      </a:lnTo>
                      <a:lnTo>
                        <a:pt x="1520" y="60"/>
                      </a:lnTo>
                      <a:lnTo>
                        <a:pt x="1460" y="6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60" name="Freeform 112"/>
                <p:cNvSpPr>
                  <a:spLocks/>
                </p:cNvSpPr>
                <p:nvPr/>
              </p:nvSpPr>
              <p:spPr bwMode="auto">
                <a:xfrm>
                  <a:off x="8499" y="4345"/>
                  <a:ext cx="1870" cy="2010"/>
                </a:xfrm>
                <a:custGeom>
                  <a:avLst/>
                  <a:gdLst/>
                  <a:ahLst/>
                  <a:cxnLst>
                    <a:cxn ang="0">
                      <a:pos x="1775" y="0"/>
                    </a:cxn>
                    <a:cxn ang="0">
                      <a:pos x="1775" y="0"/>
                    </a:cxn>
                    <a:cxn ang="0">
                      <a:pos x="1870" y="95"/>
                    </a:cxn>
                    <a:cxn ang="0">
                      <a:pos x="1870" y="95"/>
                    </a:cxn>
                    <a:cxn ang="0">
                      <a:pos x="1870" y="1995"/>
                    </a:cxn>
                    <a:cxn ang="0">
                      <a:pos x="1870" y="1995"/>
                    </a:cxn>
                    <a:cxn ang="0">
                      <a:pos x="1870" y="2005"/>
                    </a:cxn>
                    <a:cxn ang="0">
                      <a:pos x="1865" y="2010"/>
                    </a:cxn>
                    <a:cxn ang="0">
                      <a:pos x="1855" y="2010"/>
                    </a:cxn>
                    <a:cxn ang="0">
                      <a:pos x="1855" y="2010"/>
                    </a:cxn>
                    <a:cxn ang="0">
                      <a:pos x="1760" y="2010"/>
                    </a:cxn>
                    <a:cxn ang="0">
                      <a:pos x="1760" y="2010"/>
                    </a:cxn>
                    <a:cxn ang="0">
                      <a:pos x="1760" y="1990"/>
                    </a:cxn>
                    <a:cxn ang="0">
                      <a:pos x="110" y="1990"/>
                    </a:cxn>
                    <a:cxn ang="0">
                      <a:pos x="110" y="1990"/>
                    </a:cxn>
                    <a:cxn ang="0">
                      <a:pos x="110" y="2010"/>
                    </a:cxn>
                    <a:cxn ang="0">
                      <a:pos x="110" y="2010"/>
                    </a:cxn>
                    <a:cxn ang="0">
                      <a:pos x="15" y="2010"/>
                    </a:cxn>
                    <a:cxn ang="0">
                      <a:pos x="15" y="2010"/>
                    </a:cxn>
                    <a:cxn ang="0">
                      <a:pos x="5" y="2010"/>
                    </a:cxn>
                    <a:cxn ang="0">
                      <a:pos x="0" y="2005"/>
                    </a:cxn>
                    <a:cxn ang="0">
                      <a:pos x="0" y="1995"/>
                    </a:cxn>
                    <a:cxn ang="0">
                      <a:pos x="0" y="15"/>
                    </a:cxn>
                    <a:cxn ang="0">
                      <a:pos x="0" y="15"/>
                    </a:cxn>
                    <a:cxn ang="0">
                      <a:pos x="0" y="5"/>
                    </a:cxn>
                    <a:cxn ang="0">
                      <a:pos x="5" y="0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110" y="0"/>
                    </a:cxn>
                    <a:cxn ang="0">
                      <a:pos x="110" y="0"/>
                    </a:cxn>
                    <a:cxn ang="0">
                      <a:pos x="110" y="20"/>
                    </a:cxn>
                    <a:cxn ang="0">
                      <a:pos x="560" y="20"/>
                    </a:cxn>
                    <a:cxn ang="0">
                      <a:pos x="560" y="20"/>
                    </a:cxn>
                    <a:cxn ang="0">
                      <a:pos x="560" y="0"/>
                    </a:cxn>
                    <a:cxn ang="0">
                      <a:pos x="560" y="0"/>
                    </a:cxn>
                    <a:cxn ang="0">
                      <a:pos x="1370" y="0"/>
                    </a:cxn>
                    <a:cxn ang="0">
                      <a:pos x="1370" y="0"/>
                    </a:cxn>
                    <a:cxn ang="0">
                      <a:pos x="1370" y="15"/>
                    </a:cxn>
                    <a:cxn ang="0">
                      <a:pos x="1370" y="15"/>
                    </a:cxn>
                    <a:cxn ang="0">
                      <a:pos x="1415" y="15"/>
                    </a:cxn>
                    <a:cxn ang="0">
                      <a:pos x="1415" y="15"/>
                    </a:cxn>
                    <a:cxn ang="0">
                      <a:pos x="1415" y="60"/>
                    </a:cxn>
                    <a:cxn ang="0">
                      <a:pos x="1495" y="60"/>
                    </a:cxn>
                    <a:cxn ang="0">
                      <a:pos x="1495" y="60"/>
                    </a:cxn>
                    <a:cxn ang="0">
                      <a:pos x="1555" y="0"/>
                    </a:cxn>
                    <a:cxn ang="0">
                      <a:pos x="1555" y="0"/>
                    </a:cxn>
                    <a:cxn ang="0">
                      <a:pos x="1775" y="0"/>
                    </a:cxn>
                    <a:cxn ang="0">
                      <a:pos x="1775" y="0"/>
                    </a:cxn>
                  </a:cxnLst>
                  <a:rect l="0" t="0" r="r" b="b"/>
                  <a:pathLst>
                    <a:path w="1870" h="2010">
                      <a:moveTo>
                        <a:pt x="1775" y="0"/>
                      </a:moveTo>
                      <a:lnTo>
                        <a:pt x="1775" y="0"/>
                      </a:lnTo>
                      <a:lnTo>
                        <a:pt x="1870" y="95"/>
                      </a:lnTo>
                      <a:lnTo>
                        <a:pt x="1870" y="1995"/>
                      </a:lnTo>
                      <a:lnTo>
                        <a:pt x="1870" y="2005"/>
                      </a:lnTo>
                      <a:lnTo>
                        <a:pt x="1865" y="2010"/>
                      </a:lnTo>
                      <a:lnTo>
                        <a:pt x="1855" y="2010"/>
                      </a:lnTo>
                      <a:lnTo>
                        <a:pt x="1760" y="2010"/>
                      </a:lnTo>
                      <a:lnTo>
                        <a:pt x="1760" y="1990"/>
                      </a:lnTo>
                      <a:lnTo>
                        <a:pt x="110" y="1990"/>
                      </a:lnTo>
                      <a:lnTo>
                        <a:pt x="110" y="2010"/>
                      </a:lnTo>
                      <a:lnTo>
                        <a:pt x="15" y="2010"/>
                      </a:lnTo>
                      <a:lnTo>
                        <a:pt x="5" y="2010"/>
                      </a:lnTo>
                      <a:lnTo>
                        <a:pt x="0" y="2005"/>
                      </a:lnTo>
                      <a:lnTo>
                        <a:pt x="0" y="1995"/>
                      </a:lnTo>
                      <a:lnTo>
                        <a:pt x="0" y="15"/>
                      </a:lnTo>
                      <a:lnTo>
                        <a:pt x="0" y="5"/>
                      </a:lnTo>
                      <a:lnTo>
                        <a:pt x="5" y="0"/>
                      </a:lnTo>
                      <a:lnTo>
                        <a:pt x="15" y="0"/>
                      </a:lnTo>
                      <a:lnTo>
                        <a:pt x="110" y="0"/>
                      </a:lnTo>
                      <a:lnTo>
                        <a:pt x="110" y="20"/>
                      </a:lnTo>
                      <a:lnTo>
                        <a:pt x="560" y="20"/>
                      </a:lnTo>
                      <a:lnTo>
                        <a:pt x="560" y="0"/>
                      </a:lnTo>
                      <a:lnTo>
                        <a:pt x="1370" y="0"/>
                      </a:lnTo>
                      <a:lnTo>
                        <a:pt x="1370" y="15"/>
                      </a:lnTo>
                      <a:lnTo>
                        <a:pt x="1415" y="15"/>
                      </a:lnTo>
                      <a:lnTo>
                        <a:pt x="1415" y="60"/>
                      </a:lnTo>
                      <a:lnTo>
                        <a:pt x="1495" y="60"/>
                      </a:lnTo>
                      <a:lnTo>
                        <a:pt x="1555" y="0"/>
                      </a:lnTo>
                      <a:lnTo>
                        <a:pt x="1775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59" name="Freeform 111"/>
                <p:cNvSpPr>
                  <a:spLocks/>
                </p:cNvSpPr>
                <p:nvPr/>
              </p:nvSpPr>
              <p:spPr bwMode="auto">
                <a:xfrm>
                  <a:off x="8609" y="5275"/>
                  <a:ext cx="1650" cy="1105"/>
                </a:xfrm>
                <a:custGeom>
                  <a:avLst/>
                  <a:gdLst/>
                  <a:ahLst/>
                  <a:cxnLst>
                    <a:cxn ang="0">
                      <a:pos x="105" y="0"/>
                    </a:cxn>
                    <a:cxn ang="0">
                      <a:pos x="105" y="0"/>
                    </a:cxn>
                    <a:cxn ang="0">
                      <a:pos x="80" y="5"/>
                    </a:cxn>
                    <a:cxn ang="0">
                      <a:pos x="55" y="10"/>
                    </a:cxn>
                    <a:cxn ang="0">
                      <a:pos x="40" y="20"/>
                    </a:cxn>
                    <a:cxn ang="0">
                      <a:pos x="25" y="35"/>
                    </a:cxn>
                    <a:cxn ang="0">
                      <a:pos x="15" y="55"/>
                    </a:cxn>
                    <a:cxn ang="0">
                      <a:pos x="5" y="70"/>
                    </a:cxn>
                    <a:cxn ang="0">
                      <a:pos x="0" y="105"/>
                    </a:cxn>
                    <a:cxn ang="0">
                      <a:pos x="0" y="1080"/>
                    </a:cxn>
                    <a:cxn ang="0">
                      <a:pos x="25" y="1105"/>
                    </a:cxn>
                    <a:cxn ang="0">
                      <a:pos x="90" y="1105"/>
                    </a:cxn>
                    <a:cxn ang="0">
                      <a:pos x="90" y="105"/>
                    </a:cxn>
                    <a:cxn ang="0">
                      <a:pos x="90" y="105"/>
                    </a:cxn>
                    <a:cxn ang="0">
                      <a:pos x="90" y="95"/>
                    </a:cxn>
                    <a:cxn ang="0">
                      <a:pos x="95" y="90"/>
                    </a:cxn>
                    <a:cxn ang="0">
                      <a:pos x="105" y="90"/>
                    </a:cxn>
                    <a:cxn ang="0">
                      <a:pos x="1545" y="90"/>
                    </a:cxn>
                    <a:cxn ang="0">
                      <a:pos x="1545" y="90"/>
                    </a:cxn>
                    <a:cxn ang="0">
                      <a:pos x="1555" y="90"/>
                    </a:cxn>
                    <a:cxn ang="0">
                      <a:pos x="1560" y="95"/>
                    </a:cxn>
                    <a:cxn ang="0">
                      <a:pos x="1560" y="105"/>
                    </a:cxn>
                    <a:cxn ang="0">
                      <a:pos x="1560" y="1105"/>
                    </a:cxn>
                    <a:cxn ang="0">
                      <a:pos x="1625" y="1105"/>
                    </a:cxn>
                    <a:cxn ang="0">
                      <a:pos x="1650" y="1080"/>
                    </a:cxn>
                    <a:cxn ang="0">
                      <a:pos x="1650" y="105"/>
                    </a:cxn>
                    <a:cxn ang="0">
                      <a:pos x="1650" y="105"/>
                    </a:cxn>
                    <a:cxn ang="0">
                      <a:pos x="1645" y="80"/>
                    </a:cxn>
                    <a:cxn ang="0">
                      <a:pos x="1640" y="55"/>
                    </a:cxn>
                    <a:cxn ang="0">
                      <a:pos x="1630" y="40"/>
                    </a:cxn>
                    <a:cxn ang="0">
                      <a:pos x="1615" y="25"/>
                    </a:cxn>
                    <a:cxn ang="0">
                      <a:pos x="1595" y="15"/>
                    </a:cxn>
                    <a:cxn ang="0">
                      <a:pos x="1580" y="5"/>
                    </a:cxn>
                    <a:cxn ang="0">
                      <a:pos x="1545" y="0"/>
                    </a:cxn>
                    <a:cxn ang="0">
                      <a:pos x="105" y="0"/>
                    </a:cxn>
                  </a:cxnLst>
                  <a:rect l="0" t="0" r="r" b="b"/>
                  <a:pathLst>
                    <a:path w="1650" h="1105">
                      <a:moveTo>
                        <a:pt x="105" y="0"/>
                      </a:moveTo>
                      <a:lnTo>
                        <a:pt x="105" y="0"/>
                      </a:lnTo>
                      <a:lnTo>
                        <a:pt x="80" y="5"/>
                      </a:lnTo>
                      <a:lnTo>
                        <a:pt x="55" y="10"/>
                      </a:lnTo>
                      <a:lnTo>
                        <a:pt x="40" y="20"/>
                      </a:lnTo>
                      <a:lnTo>
                        <a:pt x="25" y="35"/>
                      </a:lnTo>
                      <a:lnTo>
                        <a:pt x="15" y="55"/>
                      </a:lnTo>
                      <a:lnTo>
                        <a:pt x="5" y="70"/>
                      </a:lnTo>
                      <a:lnTo>
                        <a:pt x="0" y="105"/>
                      </a:lnTo>
                      <a:lnTo>
                        <a:pt x="0" y="1080"/>
                      </a:lnTo>
                      <a:lnTo>
                        <a:pt x="25" y="1105"/>
                      </a:lnTo>
                      <a:lnTo>
                        <a:pt x="90" y="1105"/>
                      </a:lnTo>
                      <a:lnTo>
                        <a:pt x="90" y="105"/>
                      </a:lnTo>
                      <a:lnTo>
                        <a:pt x="90" y="95"/>
                      </a:lnTo>
                      <a:lnTo>
                        <a:pt x="95" y="90"/>
                      </a:lnTo>
                      <a:lnTo>
                        <a:pt x="105" y="90"/>
                      </a:lnTo>
                      <a:lnTo>
                        <a:pt x="1545" y="90"/>
                      </a:lnTo>
                      <a:lnTo>
                        <a:pt x="1555" y="90"/>
                      </a:lnTo>
                      <a:lnTo>
                        <a:pt x="1560" y="95"/>
                      </a:lnTo>
                      <a:lnTo>
                        <a:pt x="1560" y="105"/>
                      </a:lnTo>
                      <a:lnTo>
                        <a:pt x="1560" y="1105"/>
                      </a:lnTo>
                      <a:lnTo>
                        <a:pt x="1625" y="1105"/>
                      </a:lnTo>
                      <a:lnTo>
                        <a:pt x="1650" y="1080"/>
                      </a:lnTo>
                      <a:lnTo>
                        <a:pt x="1650" y="105"/>
                      </a:lnTo>
                      <a:lnTo>
                        <a:pt x="1645" y="80"/>
                      </a:lnTo>
                      <a:lnTo>
                        <a:pt x="1640" y="55"/>
                      </a:lnTo>
                      <a:lnTo>
                        <a:pt x="1630" y="40"/>
                      </a:lnTo>
                      <a:lnTo>
                        <a:pt x="1615" y="25"/>
                      </a:lnTo>
                      <a:lnTo>
                        <a:pt x="1595" y="15"/>
                      </a:lnTo>
                      <a:lnTo>
                        <a:pt x="1580" y="5"/>
                      </a:lnTo>
                      <a:lnTo>
                        <a:pt x="1545" y="0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rgbClr val="8C8C8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58" name="Freeform 110"/>
                <p:cNvSpPr>
                  <a:spLocks/>
                </p:cNvSpPr>
                <p:nvPr/>
              </p:nvSpPr>
              <p:spPr bwMode="auto">
                <a:xfrm>
                  <a:off x="8609" y="4320"/>
                  <a:ext cx="1350" cy="805"/>
                </a:xfrm>
                <a:custGeom>
                  <a:avLst/>
                  <a:gdLst/>
                  <a:ahLst/>
                  <a:cxnLst>
                    <a:cxn ang="0">
                      <a:pos x="25" y="0"/>
                    </a:cxn>
                    <a:cxn ang="0">
                      <a:pos x="0" y="25"/>
                    </a:cxn>
                    <a:cxn ang="0">
                      <a:pos x="0" y="700"/>
                    </a:cxn>
                    <a:cxn ang="0">
                      <a:pos x="0" y="700"/>
                    </a:cxn>
                    <a:cxn ang="0">
                      <a:pos x="5" y="735"/>
                    </a:cxn>
                    <a:cxn ang="0">
                      <a:pos x="15" y="750"/>
                    </a:cxn>
                    <a:cxn ang="0">
                      <a:pos x="25" y="770"/>
                    </a:cxn>
                    <a:cxn ang="0">
                      <a:pos x="40" y="785"/>
                    </a:cxn>
                    <a:cxn ang="0">
                      <a:pos x="55" y="795"/>
                    </a:cxn>
                    <a:cxn ang="0">
                      <a:pos x="80" y="800"/>
                    </a:cxn>
                    <a:cxn ang="0">
                      <a:pos x="105" y="805"/>
                    </a:cxn>
                    <a:cxn ang="0">
                      <a:pos x="1245" y="805"/>
                    </a:cxn>
                    <a:cxn ang="0">
                      <a:pos x="1245" y="805"/>
                    </a:cxn>
                    <a:cxn ang="0">
                      <a:pos x="1280" y="800"/>
                    </a:cxn>
                    <a:cxn ang="0">
                      <a:pos x="1295" y="790"/>
                    </a:cxn>
                    <a:cxn ang="0">
                      <a:pos x="1315" y="780"/>
                    </a:cxn>
                    <a:cxn ang="0">
                      <a:pos x="1330" y="765"/>
                    </a:cxn>
                    <a:cxn ang="0">
                      <a:pos x="1340" y="750"/>
                    </a:cxn>
                    <a:cxn ang="0">
                      <a:pos x="1345" y="725"/>
                    </a:cxn>
                    <a:cxn ang="0">
                      <a:pos x="1350" y="700"/>
                    </a:cxn>
                    <a:cxn ang="0">
                      <a:pos x="1350" y="85"/>
                    </a:cxn>
                    <a:cxn ang="0">
                      <a:pos x="1325" y="60"/>
                    </a:cxn>
                    <a:cxn ang="0">
                      <a:pos x="1260" y="40"/>
                    </a:cxn>
                    <a:cxn ang="0">
                      <a:pos x="1260" y="700"/>
                    </a:cxn>
                    <a:cxn ang="0">
                      <a:pos x="1260" y="700"/>
                    </a:cxn>
                    <a:cxn ang="0">
                      <a:pos x="1260" y="710"/>
                    </a:cxn>
                    <a:cxn ang="0">
                      <a:pos x="1255" y="715"/>
                    </a:cxn>
                    <a:cxn ang="0">
                      <a:pos x="1245" y="715"/>
                    </a:cxn>
                    <a:cxn ang="0">
                      <a:pos x="105" y="715"/>
                    </a:cxn>
                    <a:cxn ang="0">
                      <a:pos x="105" y="715"/>
                    </a:cxn>
                    <a:cxn ang="0">
                      <a:pos x="95" y="715"/>
                    </a:cxn>
                    <a:cxn ang="0">
                      <a:pos x="90" y="710"/>
                    </a:cxn>
                    <a:cxn ang="0">
                      <a:pos x="90" y="700"/>
                    </a:cxn>
                    <a:cxn ang="0">
                      <a:pos x="90" y="0"/>
                    </a:cxn>
                    <a:cxn ang="0">
                      <a:pos x="25" y="0"/>
                    </a:cxn>
                  </a:cxnLst>
                  <a:rect l="0" t="0" r="r" b="b"/>
                  <a:pathLst>
                    <a:path w="1350" h="805">
                      <a:moveTo>
                        <a:pt x="25" y="0"/>
                      </a:moveTo>
                      <a:lnTo>
                        <a:pt x="0" y="25"/>
                      </a:lnTo>
                      <a:lnTo>
                        <a:pt x="0" y="700"/>
                      </a:lnTo>
                      <a:lnTo>
                        <a:pt x="5" y="735"/>
                      </a:lnTo>
                      <a:lnTo>
                        <a:pt x="15" y="750"/>
                      </a:lnTo>
                      <a:lnTo>
                        <a:pt x="25" y="770"/>
                      </a:lnTo>
                      <a:lnTo>
                        <a:pt x="40" y="785"/>
                      </a:lnTo>
                      <a:lnTo>
                        <a:pt x="55" y="795"/>
                      </a:lnTo>
                      <a:lnTo>
                        <a:pt x="80" y="800"/>
                      </a:lnTo>
                      <a:lnTo>
                        <a:pt x="105" y="805"/>
                      </a:lnTo>
                      <a:lnTo>
                        <a:pt x="1245" y="805"/>
                      </a:lnTo>
                      <a:lnTo>
                        <a:pt x="1280" y="800"/>
                      </a:lnTo>
                      <a:lnTo>
                        <a:pt x="1295" y="790"/>
                      </a:lnTo>
                      <a:lnTo>
                        <a:pt x="1315" y="780"/>
                      </a:lnTo>
                      <a:lnTo>
                        <a:pt x="1330" y="765"/>
                      </a:lnTo>
                      <a:lnTo>
                        <a:pt x="1340" y="750"/>
                      </a:lnTo>
                      <a:lnTo>
                        <a:pt x="1345" y="725"/>
                      </a:lnTo>
                      <a:lnTo>
                        <a:pt x="1350" y="700"/>
                      </a:lnTo>
                      <a:lnTo>
                        <a:pt x="1350" y="85"/>
                      </a:lnTo>
                      <a:lnTo>
                        <a:pt x="1325" y="60"/>
                      </a:lnTo>
                      <a:lnTo>
                        <a:pt x="1260" y="40"/>
                      </a:lnTo>
                      <a:lnTo>
                        <a:pt x="1260" y="700"/>
                      </a:lnTo>
                      <a:lnTo>
                        <a:pt x="1260" y="710"/>
                      </a:lnTo>
                      <a:lnTo>
                        <a:pt x="1255" y="715"/>
                      </a:lnTo>
                      <a:lnTo>
                        <a:pt x="1245" y="715"/>
                      </a:lnTo>
                      <a:lnTo>
                        <a:pt x="105" y="715"/>
                      </a:lnTo>
                      <a:lnTo>
                        <a:pt x="95" y="715"/>
                      </a:lnTo>
                      <a:lnTo>
                        <a:pt x="90" y="710"/>
                      </a:lnTo>
                      <a:lnTo>
                        <a:pt x="90" y="700"/>
                      </a:lnTo>
                      <a:lnTo>
                        <a:pt x="90" y="0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8C8C8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57" name="Freeform 109"/>
                <p:cNvSpPr>
                  <a:spLocks/>
                </p:cNvSpPr>
                <p:nvPr/>
              </p:nvSpPr>
              <p:spPr bwMode="auto">
                <a:xfrm>
                  <a:off x="8884" y="621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56" name="Freeform 108"/>
                <p:cNvSpPr>
                  <a:spLocks/>
                </p:cNvSpPr>
                <p:nvPr/>
              </p:nvSpPr>
              <p:spPr bwMode="auto">
                <a:xfrm>
                  <a:off x="8639" y="5275"/>
                  <a:ext cx="1590" cy="90"/>
                </a:xfrm>
                <a:custGeom>
                  <a:avLst/>
                  <a:gdLst/>
                  <a:ahLst/>
                  <a:cxnLst>
                    <a:cxn ang="0">
                      <a:pos x="1590" y="30"/>
                    </a:cxn>
                    <a:cxn ang="0">
                      <a:pos x="1590" y="30"/>
                    </a:cxn>
                    <a:cxn ang="0">
                      <a:pos x="1570" y="15"/>
                    </a:cxn>
                    <a:cxn ang="0">
                      <a:pos x="1555" y="5"/>
                    </a:cxn>
                    <a:cxn ang="0">
                      <a:pos x="1535" y="0"/>
                    </a:cxn>
                    <a:cxn ang="0">
                      <a:pos x="1515" y="0"/>
                    </a:cxn>
                    <a:cxn ang="0">
                      <a:pos x="75" y="0"/>
                    </a:cxn>
                    <a:cxn ang="0">
                      <a:pos x="75" y="0"/>
                    </a:cxn>
                    <a:cxn ang="0">
                      <a:pos x="50" y="0"/>
                    </a:cxn>
                    <a:cxn ang="0">
                      <a:pos x="30" y="10"/>
                    </a:cxn>
                    <a:cxn ang="0">
                      <a:pos x="15" y="20"/>
                    </a:cxn>
                    <a:cxn ang="0">
                      <a:pos x="0" y="30"/>
                    </a:cxn>
                    <a:cxn ang="0">
                      <a:pos x="75" y="90"/>
                    </a:cxn>
                    <a:cxn ang="0">
                      <a:pos x="1515" y="90"/>
                    </a:cxn>
                    <a:cxn ang="0">
                      <a:pos x="1590" y="30"/>
                    </a:cxn>
                  </a:cxnLst>
                  <a:rect l="0" t="0" r="r" b="b"/>
                  <a:pathLst>
                    <a:path w="1590" h="90">
                      <a:moveTo>
                        <a:pt x="1590" y="30"/>
                      </a:moveTo>
                      <a:lnTo>
                        <a:pt x="1590" y="30"/>
                      </a:lnTo>
                      <a:lnTo>
                        <a:pt x="1570" y="15"/>
                      </a:lnTo>
                      <a:lnTo>
                        <a:pt x="1555" y="5"/>
                      </a:lnTo>
                      <a:lnTo>
                        <a:pt x="1535" y="0"/>
                      </a:lnTo>
                      <a:lnTo>
                        <a:pt x="1515" y="0"/>
                      </a:lnTo>
                      <a:lnTo>
                        <a:pt x="75" y="0"/>
                      </a:lnTo>
                      <a:lnTo>
                        <a:pt x="50" y="0"/>
                      </a:lnTo>
                      <a:lnTo>
                        <a:pt x="30" y="10"/>
                      </a:lnTo>
                      <a:lnTo>
                        <a:pt x="15" y="20"/>
                      </a:lnTo>
                      <a:lnTo>
                        <a:pt x="0" y="30"/>
                      </a:lnTo>
                      <a:lnTo>
                        <a:pt x="75" y="90"/>
                      </a:lnTo>
                      <a:lnTo>
                        <a:pt x="1515" y="90"/>
                      </a:lnTo>
                      <a:lnTo>
                        <a:pt x="1590" y="3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55" name="Freeform 107"/>
                <p:cNvSpPr>
                  <a:spLocks/>
                </p:cNvSpPr>
                <p:nvPr/>
              </p:nvSpPr>
              <p:spPr bwMode="auto">
                <a:xfrm>
                  <a:off x="8654" y="5320"/>
                  <a:ext cx="1560" cy="1060"/>
                </a:xfrm>
                <a:custGeom>
                  <a:avLst/>
                  <a:gdLst/>
                  <a:ahLst/>
                  <a:cxnLst>
                    <a:cxn ang="0">
                      <a:pos x="1560" y="1060"/>
                    </a:cxn>
                    <a:cxn ang="0">
                      <a:pos x="1560" y="60"/>
                    </a:cxn>
                    <a:cxn ang="0">
                      <a:pos x="1560" y="60"/>
                    </a:cxn>
                    <a:cxn ang="0">
                      <a:pos x="1555" y="40"/>
                    </a:cxn>
                    <a:cxn ang="0">
                      <a:pos x="1550" y="25"/>
                    </a:cxn>
                    <a:cxn ang="0">
                      <a:pos x="1540" y="15"/>
                    </a:cxn>
                    <a:cxn ang="0">
                      <a:pos x="1530" y="5"/>
                    </a:cxn>
                    <a:cxn ang="0">
                      <a:pos x="1510" y="0"/>
                    </a:cxn>
                    <a:cxn ang="0">
                      <a:pos x="15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10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1060"/>
                    </a:cxn>
                    <a:cxn ang="0">
                      <a:pos x="1560" y="1060"/>
                    </a:cxn>
                  </a:cxnLst>
                  <a:rect l="0" t="0" r="r" b="b"/>
                  <a:pathLst>
                    <a:path w="1560" h="1060">
                      <a:moveTo>
                        <a:pt x="1560" y="1060"/>
                      </a:moveTo>
                      <a:lnTo>
                        <a:pt x="1560" y="60"/>
                      </a:lnTo>
                      <a:lnTo>
                        <a:pt x="1555" y="40"/>
                      </a:lnTo>
                      <a:lnTo>
                        <a:pt x="1550" y="25"/>
                      </a:lnTo>
                      <a:lnTo>
                        <a:pt x="1540" y="15"/>
                      </a:lnTo>
                      <a:lnTo>
                        <a:pt x="1530" y="5"/>
                      </a:lnTo>
                      <a:lnTo>
                        <a:pt x="1510" y="0"/>
                      </a:lnTo>
                      <a:lnTo>
                        <a:pt x="15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10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1060"/>
                      </a:lnTo>
                      <a:lnTo>
                        <a:pt x="1560" y="106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54" name="Freeform 106"/>
                <p:cNvSpPr>
                  <a:spLocks/>
                </p:cNvSpPr>
                <p:nvPr/>
              </p:nvSpPr>
              <p:spPr bwMode="auto">
                <a:xfrm>
                  <a:off x="8654" y="5320"/>
                  <a:ext cx="1560" cy="1060"/>
                </a:xfrm>
                <a:custGeom>
                  <a:avLst/>
                  <a:gdLst/>
                  <a:ahLst/>
                  <a:cxnLst>
                    <a:cxn ang="0">
                      <a:pos x="1560" y="1060"/>
                    </a:cxn>
                    <a:cxn ang="0">
                      <a:pos x="1560" y="60"/>
                    </a:cxn>
                    <a:cxn ang="0">
                      <a:pos x="1560" y="60"/>
                    </a:cxn>
                    <a:cxn ang="0">
                      <a:pos x="1555" y="40"/>
                    </a:cxn>
                    <a:cxn ang="0">
                      <a:pos x="1550" y="25"/>
                    </a:cxn>
                    <a:cxn ang="0">
                      <a:pos x="1540" y="15"/>
                    </a:cxn>
                    <a:cxn ang="0">
                      <a:pos x="1530" y="5"/>
                    </a:cxn>
                    <a:cxn ang="0">
                      <a:pos x="1510" y="0"/>
                    </a:cxn>
                    <a:cxn ang="0">
                      <a:pos x="15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10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1060"/>
                    </a:cxn>
                  </a:cxnLst>
                  <a:rect l="0" t="0" r="r" b="b"/>
                  <a:pathLst>
                    <a:path w="1560" h="1060">
                      <a:moveTo>
                        <a:pt x="1560" y="1060"/>
                      </a:moveTo>
                      <a:lnTo>
                        <a:pt x="1560" y="60"/>
                      </a:lnTo>
                      <a:lnTo>
                        <a:pt x="1555" y="40"/>
                      </a:lnTo>
                      <a:lnTo>
                        <a:pt x="1550" y="25"/>
                      </a:lnTo>
                      <a:lnTo>
                        <a:pt x="1540" y="15"/>
                      </a:lnTo>
                      <a:lnTo>
                        <a:pt x="1530" y="5"/>
                      </a:lnTo>
                      <a:lnTo>
                        <a:pt x="1510" y="0"/>
                      </a:lnTo>
                      <a:lnTo>
                        <a:pt x="15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10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106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53" name="Freeform 105"/>
                <p:cNvSpPr>
                  <a:spLocks/>
                </p:cNvSpPr>
                <p:nvPr/>
              </p:nvSpPr>
              <p:spPr bwMode="auto">
                <a:xfrm>
                  <a:off x="8734" y="5400"/>
                  <a:ext cx="1400" cy="980"/>
                </a:xfrm>
                <a:custGeom>
                  <a:avLst/>
                  <a:gdLst/>
                  <a:ahLst/>
                  <a:cxnLst>
                    <a:cxn ang="0">
                      <a:pos x="1400" y="980"/>
                    </a:cxn>
                    <a:cxn ang="0">
                      <a:pos x="1400" y="60"/>
                    </a:cxn>
                    <a:cxn ang="0">
                      <a:pos x="1400" y="60"/>
                    </a:cxn>
                    <a:cxn ang="0">
                      <a:pos x="1395" y="40"/>
                    </a:cxn>
                    <a:cxn ang="0">
                      <a:pos x="1390" y="25"/>
                    </a:cxn>
                    <a:cxn ang="0">
                      <a:pos x="1380" y="15"/>
                    </a:cxn>
                    <a:cxn ang="0">
                      <a:pos x="1370" y="5"/>
                    </a:cxn>
                    <a:cxn ang="0">
                      <a:pos x="1350" y="0"/>
                    </a:cxn>
                    <a:cxn ang="0">
                      <a:pos x="134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10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980"/>
                    </a:cxn>
                    <a:cxn ang="0">
                      <a:pos x="1400" y="980"/>
                    </a:cxn>
                  </a:cxnLst>
                  <a:rect l="0" t="0" r="r" b="b"/>
                  <a:pathLst>
                    <a:path w="1400" h="980">
                      <a:moveTo>
                        <a:pt x="1400" y="980"/>
                      </a:moveTo>
                      <a:lnTo>
                        <a:pt x="1400" y="60"/>
                      </a:lnTo>
                      <a:lnTo>
                        <a:pt x="1395" y="40"/>
                      </a:lnTo>
                      <a:lnTo>
                        <a:pt x="1390" y="25"/>
                      </a:lnTo>
                      <a:lnTo>
                        <a:pt x="1380" y="15"/>
                      </a:lnTo>
                      <a:lnTo>
                        <a:pt x="1370" y="5"/>
                      </a:lnTo>
                      <a:lnTo>
                        <a:pt x="1350" y="0"/>
                      </a:lnTo>
                      <a:lnTo>
                        <a:pt x="134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10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980"/>
                      </a:lnTo>
                      <a:lnTo>
                        <a:pt x="1400" y="9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52" name="Freeform 104"/>
                <p:cNvSpPr>
                  <a:spLocks/>
                </p:cNvSpPr>
                <p:nvPr/>
              </p:nvSpPr>
              <p:spPr bwMode="auto">
                <a:xfrm>
                  <a:off x="8734" y="5570"/>
                  <a:ext cx="1400" cy="810"/>
                </a:xfrm>
                <a:custGeom>
                  <a:avLst/>
                  <a:gdLst/>
                  <a:ahLst/>
                  <a:cxnLst>
                    <a:cxn ang="0">
                      <a:pos x="1400" y="590"/>
                    </a:cxn>
                    <a:cxn ang="0">
                      <a:pos x="1400" y="810"/>
                    </a:cxn>
                    <a:cxn ang="0">
                      <a:pos x="0" y="81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5" y="5"/>
                    </a:cxn>
                    <a:cxn ang="0">
                      <a:pos x="70" y="15"/>
                    </a:cxn>
                    <a:cxn ang="0">
                      <a:pos x="140" y="45"/>
                    </a:cxn>
                    <a:cxn ang="0">
                      <a:pos x="205" y="85"/>
                    </a:cxn>
                    <a:cxn ang="0">
                      <a:pos x="270" y="130"/>
                    </a:cxn>
                    <a:cxn ang="0">
                      <a:pos x="405" y="235"/>
                    </a:cxn>
                    <a:cxn ang="0">
                      <a:pos x="545" y="345"/>
                    </a:cxn>
                    <a:cxn ang="0">
                      <a:pos x="625" y="400"/>
                    </a:cxn>
                    <a:cxn ang="0">
                      <a:pos x="710" y="455"/>
                    </a:cxn>
                    <a:cxn ang="0">
                      <a:pos x="800" y="500"/>
                    </a:cxn>
                    <a:cxn ang="0">
                      <a:pos x="900" y="540"/>
                    </a:cxn>
                    <a:cxn ang="0">
                      <a:pos x="950" y="555"/>
                    </a:cxn>
                    <a:cxn ang="0">
                      <a:pos x="1005" y="570"/>
                    </a:cxn>
                    <a:cxn ang="0">
                      <a:pos x="1065" y="580"/>
                    </a:cxn>
                    <a:cxn ang="0">
                      <a:pos x="1125" y="590"/>
                    </a:cxn>
                    <a:cxn ang="0">
                      <a:pos x="1190" y="595"/>
                    </a:cxn>
                    <a:cxn ang="0">
                      <a:pos x="1255" y="595"/>
                    </a:cxn>
                    <a:cxn ang="0">
                      <a:pos x="1325" y="595"/>
                    </a:cxn>
                    <a:cxn ang="0">
                      <a:pos x="1400" y="590"/>
                    </a:cxn>
                    <a:cxn ang="0">
                      <a:pos x="1400" y="590"/>
                    </a:cxn>
                  </a:cxnLst>
                  <a:rect l="0" t="0" r="r" b="b"/>
                  <a:pathLst>
                    <a:path w="1400" h="810">
                      <a:moveTo>
                        <a:pt x="1400" y="590"/>
                      </a:moveTo>
                      <a:lnTo>
                        <a:pt x="1400" y="810"/>
                      </a:lnTo>
                      <a:lnTo>
                        <a:pt x="0" y="810"/>
                      </a:lnTo>
                      <a:lnTo>
                        <a:pt x="0" y="0"/>
                      </a:lnTo>
                      <a:lnTo>
                        <a:pt x="35" y="5"/>
                      </a:lnTo>
                      <a:lnTo>
                        <a:pt x="70" y="15"/>
                      </a:lnTo>
                      <a:lnTo>
                        <a:pt x="140" y="45"/>
                      </a:lnTo>
                      <a:lnTo>
                        <a:pt x="205" y="85"/>
                      </a:lnTo>
                      <a:lnTo>
                        <a:pt x="270" y="130"/>
                      </a:lnTo>
                      <a:lnTo>
                        <a:pt x="405" y="235"/>
                      </a:lnTo>
                      <a:lnTo>
                        <a:pt x="545" y="345"/>
                      </a:lnTo>
                      <a:lnTo>
                        <a:pt x="625" y="400"/>
                      </a:lnTo>
                      <a:lnTo>
                        <a:pt x="710" y="455"/>
                      </a:lnTo>
                      <a:lnTo>
                        <a:pt x="800" y="500"/>
                      </a:lnTo>
                      <a:lnTo>
                        <a:pt x="900" y="540"/>
                      </a:lnTo>
                      <a:lnTo>
                        <a:pt x="950" y="555"/>
                      </a:lnTo>
                      <a:lnTo>
                        <a:pt x="1005" y="570"/>
                      </a:lnTo>
                      <a:lnTo>
                        <a:pt x="1065" y="580"/>
                      </a:lnTo>
                      <a:lnTo>
                        <a:pt x="1125" y="590"/>
                      </a:lnTo>
                      <a:lnTo>
                        <a:pt x="1190" y="595"/>
                      </a:lnTo>
                      <a:lnTo>
                        <a:pt x="1255" y="595"/>
                      </a:lnTo>
                      <a:lnTo>
                        <a:pt x="1325" y="595"/>
                      </a:lnTo>
                      <a:lnTo>
                        <a:pt x="1400" y="59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51" name="Freeform 103"/>
                <p:cNvSpPr>
                  <a:spLocks/>
                </p:cNvSpPr>
                <p:nvPr/>
              </p:nvSpPr>
              <p:spPr bwMode="auto">
                <a:xfrm>
                  <a:off x="8884" y="573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50" name="Freeform 102"/>
                <p:cNvSpPr>
                  <a:spLocks/>
                </p:cNvSpPr>
                <p:nvPr/>
              </p:nvSpPr>
              <p:spPr bwMode="auto">
                <a:xfrm>
                  <a:off x="8884" y="585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49" name="Freeform 101"/>
                <p:cNvSpPr>
                  <a:spLocks/>
                </p:cNvSpPr>
                <p:nvPr/>
              </p:nvSpPr>
              <p:spPr bwMode="auto">
                <a:xfrm>
                  <a:off x="8884" y="597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48" name="Freeform 100"/>
                <p:cNvSpPr>
                  <a:spLocks/>
                </p:cNvSpPr>
                <p:nvPr/>
              </p:nvSpPr>
              <p:spPr bwMode="auto">
                <a:xfrm>
                  <a:off x="8884" y="609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47" name="Freeform 99"/>
                <p:cNvSpPr>
                  <a:spLocks/>
                </p:cNvSpPr>
                <p:nvPr/>
              </p:nvSpPr>
              <p:spPr bwMode="auto">
                <a:xfrm>
                  <a:off x="8639" y="5035"/>
                  <a:ext cx="1290" cy="90"/>
                </a:xfrm>
                <a:custGeom>
                  <a:avLst/>
                  <a:gdLst/>
                  <a:ahLst/>
                  <a:cxnLst>
                    <a:cxn ang="0">
                      <a:pos x="1290" y="60"/>
                    </a:cxn>
                    <a:cxn ang="0">
                      <a:pos x="1290" y="60"/>
                    </a:cxn>
                    <a:cxn ang="0">
                      <a:pos x="1275" y="75"/>
                    </a:cxn>
                    <a:cxn ang="0">
                      <a:pos x="1255" y="85"/>
                    </a:cxn>
                    <a:cxn ang="0">
                      <a:pos x="1235" y="90"/>
                    </a:cxn>
                    <a:cxn ang="0">
                      <a:pos x="1215" y="90"/>
                    </a:cxn>
                    <a:cxn ang="0">
                      <a:pos x="75" y="90"/>
                    </a:cxn>
                    <a:cxn ang="0">
                      <a:pos x="75" y="90"/>
                    </a:cxn>
                    <a:cxn ang="0">
                      <a:pos x="50" y="90"/>
                    </a:cxn>
                    <a:cxn ang="0">
                      <a:pos x="30" y="80"/>
                    </a:cxn>
                    <a:cxn ang="0">
                      <a:pos x="10" y="70"/>
                    </a:cxn>
                    <a:cxn ang="0">
                      <a:pos x="0" y="60"/>
                    </a:cxn>
                    <a:cxn ang="0">
                      <a:pos x="75" y="0"/>
                    </a:cxn>
                    <a:cxn ang="0">
                      <a:pos x="1215" y="0"/>
                    </a:cxn>
                    <a:cxn ang="0">
                      <a:pos x="1290" y="60"/>
                    </a:cxn>
                  </a:cxnLst>
                  <a:rect l="0" t="0" r="r" b="b"/>
                  <a:pathLst>
                    <a:path w="1290" h="90">
                      <a:moveTo>
                        <a:pt x="1290" y="60"/>
                      </a:moveTo>
                      <a:lnTo>
                        <a:pt x="1290" y="60"/>
                      </a:lnTo>
                      <a:lnTo>
                        <a:pt x="1275" y="75"/>
                      </a:lnTo>
                      <a:lnTo>
                        <a:pt x="1255" y="85"/>
                      </a:lnTo>
                      <a:lnTo>
                        <a:pt x="1235" y="90"/>
                      </a:lnTo>
                      <a:lnTo>
                        <a:pt x="1215" y="90"/>
                      </a:lnTo>
                      <a:lnTo>
                        <a:pt x="75" y="90"/>
                      </a:lnTo>
                      <a:lnTo>
                        <a:pt x="50" y="90"/>
                      </a:lnTo>
                      <a:lnTo>
                        <a:pt x="30" y="80"/>
                      </a:lnTo>
                      <a:lnTo>
                        <a:pt x="10" y="70"/>
                      </a:lnTo>
                      <a:lnTo>
                        <a:pt x="0" y="60"/>
                      </a:lnTo>
                      <a:lnTo>
                        <a:pt x="75" y="0"/>
                      </a:lnTo>
                      <a:lnTo>
                        <a:pt x="1215" y="0"/>
                      </a:lnTo>
                      <a:lnTo>
                        <a:pt x="1290" y="6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46" name="Freeform 98"/>
                <p:cNvSpPr>
                  <a:spLocks/>
                </p:cNvSpPr>
                <p:nvPr/>
              </p:nvSpPr>
              <p:spPr bwMode="auto">
                <a:xfrm>
                  <a:off x="8654" y="4320"/>
                  <a:ext cx="1260" cy="76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00"/>
                    </a:cxn>
                    <a:cxn ang="0">
                      <a:pos x="0" y="700"/>
                    </a:cxn>
                    <a:cxn ang="0">
                      <a:pos x="0" y="710"/>
                    </a:cxn>
                    <a:cxn ang="0">
                      <a:pos x="10" y="730"/>
                    </a:cxn>
                    <a:cxn ang="0">
                      <a:pos x="15" y="740"/>
                    </a:cxn>
                    <a:cxn ang="0">
                      <a:pos x="25" y="750"/>
                    </a:cxn>
                    <a:cxn ang="0">
                      <a:pos x="40" y="755"/>
                    </a:cxn>
                    <a:cxn ang="0">
                      <a:pos x="60" y="760"/>
                    </a:cxn>
                    <a:cxn ang="0">
                      <a:pos x="1200" y="760"/>
                    </a:cxn>
                    <a:cxn ang="0">
                      <a:pos x="1200" y="760"/>
                    </a:cxn>
                    <a:cxn ang="0">
                      <a:pos x="1210" y="760"/>
                    </a:cxn>
                    <a:cxn ang="0">
                      <a:pos x="1230" y="750"/>
                    </a:cxn>
                    <a:cxn ang="0">
                      <a:pos x="1240" y="745"/>
                    </a:cxn>
                    <a:cxn ang="0">
                      <a:pos x="1250" y="735"/>
                    </a:cxn>
                    <a:cxn ang="0">
                      <a:pos x="1255" y="720"/>
                    </a:cxn>
                    <a:cxn ang="0">
                      <a:pos x="1260" y="700"/>
                    </a:cxn>
                    <a:cxn ang="0">
                      <a:pos x="1260" y="4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60" h="760">
                      <a:moveTo>
                        <a:pt x="0" y="0"/>
                      </a:moveTo>
                      <a:lnTo>
                        <a:pt x="0" y="700"/>
                      </a:lnTo>
                      <a:lnTo>
                        <a:pt x="0" y="710"/>
                      </a:lnTo>
                      <a:lnTo>
                        <a:pt x="10" y="730"/>
                      </a:lnTo>
                      <a:lnTo>
                        <a:pt x="15" y="740"/>
                      </a:lnTo>
                      <a:lnTo>
                        <a:pt x="25" y="750"/>
                      </a:lnTo>
                      <a:lnTo>
                        <a:pt x="40" y="755"/>
                      </a:lnTo>
                      <a:lnTo>
                        <a:pt x="60" y="760"/>
                      </a:lnTo>
                      <a:lnTo>
                        <a:pt x="1200" y="760"/>
                      </a:lnTo>
                      <a:lnTo>
                        <a:pt x="1210" y="760"/>
                      </a:lnTo>
                      <a:lnTo>
                        <a:pt x="1230" y="750"/>
                      </a:lnTo>
                      <a:lnTo>
                        <a:pt x="1240" y="745"/>
                      </a:lnTo>
                      <a:lnTo>
                        <a:pt x="1250" y="735"/>
                      </a:lnTo>
                      <a:lnTo>
                        <a:pt x="1255" y="720"/>
                      </a:lnTo>
                      <a:lnTo>
                        <a:pt x="1260" y="700"/>
                      </a:lnTo>
                      <a:lnTo>
                        <a:pt x="1260" y="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45" name="Freeform 97"/>
                <p:cNvSpPr>
                  <a:spLocks/>
                </p:cNvSpPr>
                <p:nvPr/>
              </p:nvSpPr>
              <p:spPr bwMode="auto">
                <a:xfrm>
                  <a:off x="8654" y="4320"/>
                  <a:ext cx="1260" cy="76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00"/>
                    </a:cxn>
                    <a:cxn ang="0">
                      <a:pos x="0" y="700"/>
                    </a:cxn>
                    <a:cxn ang="0">
                      <a:pos x="0" y="710"/>
                    </a:cxn>
                    <a:cxn ang="0">
                      <a:pos x="10" y="730"/>
                    </a:cxn>
                    <a:cxn ang="0">
                      <a:pos x="15" y="740"/>
                    </a:cxn>
                    <a:cxn ang="0">
                      <a:pos x="25" y="750"/>
                    </a:cxn>
                    <a:cxn ang="0">
                      <a:pos x="40" y="755"/>
                    </a:cxn>
                    <a:cxn ang="0">
                      <a:pos x="60" y="760"/>
                    </a:cxn>
                    <a:cxn ang="0">
                      <a:pos x="1200" y="760"/>
                    </a:cxn>
                    <a:cxn ang="0">
                      <a:pos x="1200" y="760"/>
                    </a:cxn>
                    <a:cxn ang="0">
                      <a:pos x="1210" y="760"/>
                    </a:cxn>
                    <a:cxn ang="0">
                      <a:pos x="1230" y="750"/>
                    </a:cxn>
                    <a:cxn ang="0">
                      <a:pos x="1240" y="745"/>
                    </a:cxn>
                    <a:cxn ang="0">
                      <a:pos x="1250" y="735"/>
                    </a:cxn>
                    <a:cxn ang="0">
                      <a:pos x="1255" y="720"/>
                    </a:cxn>
                    <a:cxn ang="0">
                      <a:pos x="1260" y="700"/>
                    </a:cxn>
                    <a:cxn ang="0">
                      <a:pos x="1260" y="40"/>
                    </a:cxn>
                  </a:cxnLst>
                  <a:rect l="0" t="0" r="r" b="b"/>
                  <a:pathLst>
                    <a:path w="1260" h="760">
                      <a:moveTo>
                        <a:pt x="0" y="0"/>
                      </a:moveTo>
                      <a:lnTo>
                        <a:pt x="0" y="700"/>
                      </a:lnTo>
                      <a:lnTo>
                        <a:pt x="0" y="710"/>
                      </a:lnTo>
                      <a:lnTo>
                        <a:pt x="10" y="730"/>
                      </a:lnTo>
                      <a:lnTo>
                        <a:pt x="15" y="740"/>
                      </a:lnTo>
                      <a:lnTo>
                        <a:pt x="25" y="750"/>
                      </a:lnTo>
                      <a:lnTo>
                        <a:pt x="40" y="755"/>
                      </a:lnTo>
                      <a:lnTo>
                        <a:pt x="60" y="760"/>
                      </a:lnTo>
                      <a:lnTo>
                        <a:pt x="1200" y="760"/>
                      </a:lnTo>
                      <a:lnTo>
                        <a:pt x="1210" y="760"/>
                      </a:lnTo>
                      <a:lnTo>
                        <a:pt x="1230" y="750"/>
                      </a:lnTo>
                      <a:lnTo>
                        <a:pt x="1240" y="745"/>
                      </a:lnTo>
                      <a:lnTo>
                        <a:pt x="1250" y="735"/>
                      </a:lnTo>
                      <a:lnTo>
                        <a:pt x="1255" y="720"/>
                      </a:lnTo>
                      <a:lnTo>
                        <a:pt x="1260" y="700"/>
                      </a:lnTo>
                      <a:lnTo>
                        <a:pt x="1260" y="4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44" name="Freeform 96"/>
                <p:cNvSpPr>
                  <a:spLocks/>
                </p:cNvSpPr>
                <p:nvPr/>
              </p:nvSpPr>
              <p:spPr bwMode="auto">
                <a:xfrm>
                  <a:off x="9014" y="4300"/>
                  <a:ext cx="900" cy="780"/>
                </a:xfrm>
                <a:custGeom>
                  <a:avLst/>
                  <a:gdLst/>
                  <a:ahLst/>
                  <a:cxnLst>
                    <a:cxn ang="0">
                      <a:pos x="60" y="780"/>
                    </a:cxn>
                    <a:cxn ang="0">
                      <a:pos x="60" y="780"/>
                    </a:cxn>
                    <a:cxn ang="0">
                      <a:pos x="50" y="780"/>
                    </a:cxn>
                    <a:cxn ang="0">
                      <a:pos x="30" y="770"/>
                    </a:cxn>
                    <a:cxn ang="0">
                      <a:pos x="20" y="765"/>
                    </a:cxn>
                    <a:cxn ang="0">
                      <a:pos x="10" y="755"/>
                    </a:cxn>
                    <a:cxn ang="0">
                      <a:pos x="5" y="740"/>
                    </a:cxn>
                    <a:cxn ang="0">
                      <a:pos x="0" y="720"/>
                    </a:cxn>
                    <a:cxn ang="0">
                      <a:pos x="0" y="0"/>
                    </a:cxn>
                    <a:cxn ang="0">
                      <a:pos x="900" y="0"/>
                    </a:cxn>
                    <a:cxn ang="0">
                      <a:pos x="900" y="720"/>
                    </a:cxn>
                    <a:cxn ang="0">
                      <a:pos x="900" y="720"/>
                    </a:cxn>
                    <a:cxn ang="0">
                      <a:pos x="900" y="730"/>
                    </a:cxn>
                    <a:cxn ang="0">
                      <a:pos x="895" y="750"/>
                    </a:cxn>
                    <a:cxn ang="0">
                      <a:pos x="885" y="760"/>
                    </a:cxn>
                    <a:cxn ang="0">
                      <a:pos x="875" y="770"/>
                    </a:cxn>
                    <a:cxn ang="0">
                      <a:pos x="860" y="775"/>
                    </a:cxn>
                    <a:cxn ang="0">
                      <a:pos x="840" y="780"/>
                    </a:cxn>
                    <a:cxn ang="0">
                      <a:pos x="60" y="780"/>
                    </a:cxn>
                  </a:cxnLst>
                  <a:rect l="0" t="0" r="r" b="b"/>
                  <a:pathLst>
                    <a:path w="900" h="780">
                      <a:moveTo>
                        <a:pt x="60" y="780"/>
                      </a:moveTo>
                      <a:lnTo>
                        <a:pt x="60" y="780"/>
                      </a:lnTo>
                      <a:lnTo>
                        <a:pt x="50" y="780"/>
                      </a:lnTo>
                      <a:lnTo>
                        <a:pt x="30" y="770"/>
                      </a:lnTo>
                      <a:lnTo>
                        <a:pt x="20" y="765"/>
                      </a:lnTo>
                      <a:lnTo>
                        <a:pt x="10" y="755"/>
                      </a:lnTo>
                      <a:lnTo>
                        <a:pt x="5" y="740"/>
                      </a:lnTo>
                      <a:lnTo>
                        <a:pt x="0" y="720"/>
                      </a:lnTo>
                      <a:lnTo>
                        <a:pt x="0" y="0"/>
                      </a:lnTo>
                      <a:lnTo>
                        <a:pt x="900" y="0"/>
                      </a:lnTo>
                      <a:lnTo>
                        <a:pt x="900" y="720"/>
                      </a:lnTo>
                      <a:lnTo>
                        <a:pt x="900" y="730"/>
                      </a:lnTo>
                      <a:lnTo>
                        <a:pt x="895" y="750"/>
                      </a:lnTo>
                      <a:lnTo>
                        <a:pt x="885" y="760"/>
                      </a:lnTo>
                      <a:lnTo>
                        <a:pt x="875" y="770"/>
                      </a:lnTo>
                      <a:lnTo>
                        <a:pt x="860" y="775"/>
                      </a:lnTo>
                      <a:lnTo>
                        <a:pt x="840" y="780"/>
                      </a:lnTo>
                      <a:lnTo>
                        <a:pt x="60" y="78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43" name="Freeform 95"/>
                <p:cNvSpPr>
                  <a:spLocks/>
                </p:cNvSpPr>
                <p:nvPr/>
              </p:nvSpPr>
              <p:spPr bwMode="auto">
                <a:xfrm>
                  <a:off x="9444" y="4350"/>
                  <a:ext cx="320" cy="680"/>
                </a:xfrm>
                <a:custGeom>
                  <a:avLst/>
                  <a:gdLst/>
                  <a:ahLst/>
                  <a:cxnLst>
                    <a:cxn ang="0">
                      <a:pos x="290" y="0"/>
                    </a:cxn>
                    <a:cxn ang="0">
                      <a:pos x="0" y="0"/>
                    </a:cxn>
                    <a:cxn ang="0">
                      <a:pos x="0" y="680"/>
                    </a:cxn>
                    <a:cxn ang="0">
                      <a:pos x="320" y="680"/>
                    </a:cxn>
                    <a:cxn ang="0">
                      <a:pos x="320" y="0"/>
                    </a:cxn>
                    <a:cxn ang="0">
                      <a:pos x="290" y="0"/>
                    </a:cxn>
                  </a:cxnLst>
                  <a:rect l="0" t="0" r="r" b="b"/>
                  <a:pathLst>
                    <a:path w="320" h="680">
                      <a:moveTo>
                        <a:pt x="290" y="0"/>
                      </a:moveTo>
                      <a:lnTo>
                        <a:pt x="0" y="0"/>
                      </a:lnTo>
                      <a:lnTo>
                        <a:pt x="0" y="680"/>
                      </a:lnTo>
                      <a:lnTo>
                        <a:pt x="320" y="680"/>
                      </a:lnTo>
                      <a:lnTo>
                        <a:pt x="320" y="0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42" name="Rectangle 94"/>
                <p:cNvSpPr>
                  <a:spLocks noChangeArrowheads="1"/>
                </p:cNvSpPr>
                <p:nvPr/>
              </p:nvSpPr>
              <p:spPr bwMode="auto">
                <a:xfrm>
                  <a:off x="9474" y="4380"/>
                  <a:ext cx="260" cy="620"/>
                </a:xfrm>
                <a:prstGeom prst="rect">
                  <a:avLst/>
                </a:prstGeom>
                <a:solidFill>
                  <a:srgbClr val="66666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41" name="Freeform 93"/>
                <p:cNvSpPr>
                  <a:spLocks noEditPoints="1"/>
                </p:cNvSpPr>
                <p:nvPr/>
              </p:nvSpPr>
              <p:spPr bwMode="auto">
                <a:xfrm>
                  <a:off x="9454" y="4360"/>
                  <a:ext cx="300" cy="660"/>
                </a:xfrm>
                <a:custGeom>
                  <a:avLst/>
                  <a:gdLst/>
                  <a:ahLst/>
                  <a:cxnLst>
                    <a:cxn ang="0">
                      <a:pos x="260" y="40"/>
                    </a:cxn>
                    <a:cxn ang="0">
                      <a:pos x="260" y="40"/>
                    </a:cxn>
                    <a:cxn ang="0">
                      <a:pos x="260" y="620"/>
                    </a:cxn>
                    <a:cxn ang="0">
                      <a:pos x="260" y="620"/>
                    </a:cxn>
                    <a:cxn ang="0">
                      <a:pos x="40" y="620"/>
                    </a:cxn>
                    <a:cxn ang="0">
                      <a:pos x="40" y="620"/>
                    </a:cxn>
                    <a:cxn ang="0">
                      <a:pos x="40" y="40"/>
                    </a:cxn>
                    <a:cxn ang="0">
                      <a:pos x="40" y="40"/>
                    </a:cxn>
                    <a:cxn ang="0">
                      <a:pos x="260" y="40"/>
                    </a:cxn>
                    <a:cxn ang="0">
                      <a:pos x="260" y="40"/>
                    </a:cxn>
                    <a:cxn ang="0">
                      <a:pos x="280" y="0"/>
                    </a:cxn>
                    <a:cxn ang="0">
                      <a:pos x="0" y="0"/>
                    </a:cxn>
                    <a:cxn ang="0">
                      <a:pos x="0" y="660"/>
                    </a:cxn>
                    <a:cxn ang="0">
                      <a:pos x="300" y="660"/>
                    </a:cxn>
                    <a:cxn ang="0">
                      <a:pos x="300" y="0"/>
                    </a:cxn>
                    <a:cxn ang="0">
                      <a:pos x="280" y="0"/>
                    </a:cxn>
                  </a:cxnLst>
                  <a:rect l="0" t="0" r="r" b="b"/>
                  <a:pathLst>
                    <a:path w="300" h="660">
                      <a:moveTo>
                        <a:pt x="260" y="40"/>
                      </a:moveTo>
                      <a:lnTo>
                        <a:pt x="260" y="40"/>
                      </a:lnTo>
                      <a:lnTo>
                        <a:pt x="260" y="620"/>
                      </a:lnTo>
                      <a:lnTo>
                        <a:pt x="40" y="620"/>
                      </a:lnTo>
                      <a:lnTo>
                        <a:pt x="40" y="40"/>
                      </a:lnTo>
                      <a:lnTo>
                        <a:pt x="260" y="40"/>
                      </a:lnTo>
                      <a:close/>
                      <a:moveTo>
                        <a:pt x="280" y="0"/>
                      </a:moveTo>
                      <a:lnTo>
                        <a:pt x="0" y="0"/>
                      </a:lnTo>
                      <a:lnTo>
                        <a:pt x="0" y="660"/>
                      </a:lnTo>
                      <a:lnTo>
                        <a:pt x="300" y="660"/>
                      </a:lnTo>
                      <a:lnTo>
                        <a:pt x="300" y="0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40" name="Freeform 92"/>
                <p:cNvSpPr>
                  <a:spLocks noEditPoints="1"/>
                </p:cNvSpPr>
                <p:nvPr/>
              </p:nvSpPr>
              <p:spPr bwMode="auto">
                <a:xfrm>
                  <a:off x="8434" y="4280"/>
                  <a:ext cx="2000" cy="2140"/>
                </a:xfrm>
                <a:custGeom>
                  <a:avLst/>
                  <a:gdLst/>
                  <a:ahLst/>
                  <a:cxnLst>
                    <a:cxn ang="0">
                      <a:pos x="1955" y="2080"/>
                    </a:cxn>
                    <a:cxn ang="0">
                      <a:pos x="1920" y="2100"/>
                    </a:cxn>
                    <a:cxn ang="0">
                      <a:pos x="1800" y="1100"/>
                    </a:cxn>
                    <a:cxn ang="0">
                      <a:pos x="1770" y="1040"/>
                    </a:cxn>
                    <a:cxn ang="0">
                      <a:pos x="280" y="1020"/>
                    </a:cxn>
                    <a:cxn ang="0">
                      <a:pos x="220" y="1050"/>
                    </a:cxn>
                    <a:cxn ang="0">
                      <a:pos x="200" y="2100"/>
                    </a:cxn>
                    <a:cxn ang="0">
                      <a:pos x="70" y="2100"/>
                    </a:cxn>
                    <a:cxn ang="0">
                      <a:pos x="40" y="2060"/>
                    </a:cxn>
                    <a:cxn ang="0">
                      <a:pos x="45" y="55"/>
                    </a:cxn>
                    <a:cxn ang="0">
                      <a:pos x="80" y="40"/>
                    </a:cxn>
                    <a:cxn ang="0">
                      <a:pos x="200" y="740"/>
                    </a:cxn>
                    <a:cxn ang="0">
                      <a:pos x="245" y="810"/>
                    </a:cxn>
                    <a:cxn ang="0">
                      <a:pos x="1420" y="820"/>
                    </a:cxn>
                    <a:cxn ang="0">
                      <a:pos x="1460" y="810"/>
                    </a:cxn>
                    <a:cxn ang="0">
                      <a:pos x="1500" y="755"/>
                    </a:cxn>
                    <a:cxn ang="0">
                      <a:pos x="1550" y="100"/>
                    </a:cxn>
                    <a:cxn ang="0">
                      <a:pos x="1850" y="40"/>
                    </a:cxn>
                    <a:cxn ang="0">
                      <a:pos x="1960" y="2060"/>
                    </a:cxn>
                    <a:cxn ang="0">
                      <a:pos x="1710" y="1180"/>
                    </a:cxn>
                    <a:cxn ang="0">
                      <a:pos x="1685" y="1125"/>
                    </a:cxn>
                    <a:cxn ang="0">
                      <a:pos x="360" y="1110"/>
                    </a:cxn>
                    <a:cxn ang="0">
                      <a:pos x="305" y="1135"/>
                    </a:cxn>
                    <a:cxn ang="0">
                      <a:pos x="240" y="2080"/>
                    </a:cxn>
                    <a:cxn ang="0">
                      <a:pos x="245" y="1075"/>
                    </a:cxn>
                    <a:cxn ang="0">
                      <a:pos x="1720" y="1060"/>
                    </a:cxn>
                    <a:cxn ang="0">
                      <a:pos x="1755" y="1080"/>
                    </a:cxn>
                    <a:cxn ang="0">
                      <a:pos x="1710" y="2080"/>
                    </a:cxn>
                    <a:cxn ang="0">
                      <a:pos x="310" y="1180"/>
                    </a:cxn>
                    <a:cxn ang="0">
                      <a:pos x="325" y="1145"/>
                    </a:cxn>
                    <a:cxn ang="0">
                      <a:pos x="1640" y="1130"/>
                    </a:cxn>
                    <a:cxn ang="0">
                      <a:pos x="1675" y="1145"/>
                    </a:cxn>
                    <a:cxn ang="0">
                      <a:pos x="1690" y="1180"/>
                    </a:cxn>
                    <a:cxn ang="0">
                      <a:pos x="560" y="740"/>
                    </a:cxn>
                    <a:cxn ang="0">
                      <a:pos x="280" y="780"/>
                    </a:cxn>
                    <a:cxn ang="0">
                      <a:pos x="245" y="765"/>
                    </a:cxn>
                    <a:cxn ang="0">
                      <a:pos x="560" y="60"/>
                    </a:cxn>
                    <a:cxn ang="0">
                      <a:pos x="1460" y="40"/>
                    </a:cxn>
                    <a:cxn ang="0">
                      <a:pos x="1460" y="750"/>
                    </a:cxn>
                    <a:cxn ang="0">
                      <a:pos x="1450" y="770"/>
                    </a:cxn>
                    <a:cxn ang="0">
                      <a:pos x="1420" y="780"/>
                    </a:cxn>
                    <a:cxn ang="0">
                      <a:pos x="640" y="780"/>
                    </a:cxn>
                    <a:cxn ang="0">
                      <a:pos x="600" y="750"/>
                    </a:cxn>
                    <a:cxn ang="0">
                      <a:pos x="600" y="60"/>
                    </a:cxn>
                    <a:cxn ang="0">
                      <a:pos x="1860" y="0"/>
                    </a:cxn>
                    <a:cxn ang="0">
                      <a:pos x="1530" y="60"/>
                    </a:cxn>
                    <a:cxn ang="0">
                      <a:pos x="560" y="0"/>
                    </a:cxn>
                    <a:cxn ang="0">
                      <a:pos x="240" y="0"/>
                    </a:cxn>
                    <a:cxn ang="0">
                      <a:pos x="35" y="10"/>
                    </a:cxn>
                    <a:cxn ang="0">
                      <a:pos x="5" y="60"/>
                    </a:cxn>
                    <a:cxn ang="0">
                      <a:pos x="5" y="2080"/>
                    </a:cxn>
                    <a:cxn ang="0">
                      <a:pos x="35" y="2130"/>
                    </a:cxn>
                    <a:cxn ang="0">
                      <a:pos x="240" y="2120"/>
                    </a:cxn>
                    <a:cxn ang="0">
                      <a:pos x="1920" y="2140"/>
                    </a:cxn>
                    <a:cxn ang="0">
                      <a:pos x="1985" y="2110"/>
                    </a:cxn>
                    <a:cxn ang="0">
                      <a:pos x="2000" y="130"/>
                    </a:cxn>
                  </a:cxnLst>
                  <a:rect l="0" t="0" r="r" b="b"/>
                  <a:pathLst>
                    <a:path w="2000" h="2140">
                      <a:moveTo>
                        <a:pt x="1960" y="2060"/>
                      </a:moveTo>
                      <a:lnTo>
                        <a:pt x="1960" y="2060"/>
                      </a:lnTo>
                      <a:lnTo>
                        <a:pt x="1960" y="2070"/>
                      </a:lnTo>
                      <a:lnTo>
                        <a:pt x="1955" y="2080"/>
                      </a:lnTo>
                      <a:lnTo>
                        <a:pt x="1945" y="2095"/>
                      </a:lnTo>
                      <a:lnTo>
                        <a:pt x="1930" y="2100"/>
                      </a:lnTo>
                      <a:lnTo>
                        <a:pt x="1920" y="2100"/>
                      </a:lnTo>
                      <a:lnTo>
                        <a:pt x="1800" y="2100"/>
                      </a:lnTo>
                      <a:lnTo>
                        <a:pt x="1800" y="2080"/>
                      </a:lnTo>
                      <a:lnTo>
                        <a:pt x="1800" y="1100"/>
                      </a:lnTo>
                      <a:lnTo>
                        <a:pt x="1800" y="1080"/>
                      </a:lnTo>
                      <a:lnTo>
                        <a:pt x="1790" y="1065"/>
                      </a:lnTo>
                      <a:lnTo>
                        <a:pt x="1785" y="1050"/>
                      </a:lnTo>
                      <a:lnTo>
                        <a:pt x="1770" y="1040"/>
                      </a:lnTo>
                      <a:lnTo>
                        <a:pt x="1745" y="1025"/>
                      </a:lnTo>
                      <a:lnTo>
                        <a:pt x="1720" y="1020"/>
                      </a:lnTo>
                      <a:lnTo>
                        <a:pt x="280" y="1020"/>
                      </a:lnTo>
                      <a:lnTo>
                        <a:pt x="260" y="1020"/>
                      </a:lnTo>
                      <a:lnTo>
                        <a:pt x="245" y="1030"/>
                      </a:lnTo>
                      <a:lnTo>
                        <a:pt x="230" y="1035"/>
                      </a:lnTo>
                      <a:lnTo>
                        <a:pt x="220" y="1050"/>
                      </a:lnTo>
                      <a:lnTo>
                        <a:pt x="205" y="1075"/>
                      </a:lnTo>
                      <a:lnTo>
                        <a:pt x="200" y="1100"/>
                      </a:lnTo>
                      <a:lnTo>
                        <a:pt x="200" y="2080"/>
                      </a:lnTo>
                      <a:lnTo>
                        <a:pt x="200" y="2100"/>
                      </a:lnTo>
                      <a:lnTo>
                        <a:pt x="80" y="2100"/>
                      </a:lnTo>
                      <a:lnTo>
                        <a:pt x="70" y="2100"/>
                      </a:lnTo>
                      <a:lnTo>
                        <a:pt x="60" y="2095"/>
                      </a:lnTo>
                      <a:lnTo>
                        <a:pt x="45" y="2085"/>
                      </a:lnTo>
                      <a:lnTo>
                        <a:pt x="40" y="2070"/>
                      </a:lnTo>
                      <a:lnTo>
                        <a:pt x="40" y="2060"/>
                      </a:lnTo>
                      <a:lnTo>
                        <a:pt x="40" y="80"/>
                      </a:lnTo>
                      <a:lnTo>
                        <a:pt x="40" y="70"/>
                      </a:lnTo>
                      <a:lnTo>
                        <a:pt x="45" y="55"/>
                      </a:lnTo>
                      <a:lnTo>
                        <a:pt x="60" y="45"/>
                      </a:lnTo>
                      <a:lnTo>
                        <a:pt x="70" y="40"/>
                      </a:lnTo>
                      <a:lnTo>
                        <a:pt x="80" y="40"/>
                      </a:lnTo>
                      <a:lnTo>
                        <a:pt x="200" y="40"/>
                      </a:lnTo>
                      <a:lnTo>
                        <a:pt x="200" y="60"/>
                      </a:lnTo>
                      <a:lnTo>
                        <a:pt x="200" y="740"/>
                      </a:lnTo>
                      <a:lnTo>
                        <a:pt x="205" y="765"/>
                      </a:lnTo>
                      <a:lnTo>
                        <a:pt x="220" y="790"/>
                      </a:lnTo>
                      <a:lnTo>
                        <a:pt x="230" y="805"/>
                      </a:lnTo>
                      <a:lnTo>
                        <a:pt x="245" y="810"/>
                      </a:lnTo>
                      <a:lnTo>
                        <a:pt x="260" y="820"/>
                      </a:lnTo>
                      <a:lnTo>
                        <a:pt x="280" y="820"/>
                      </a:lnTo>
                      <a:lnTo>
                        <a:pt x="640" y="820"/>
                      </a:lnTo>
                      <a:lnTo>
                        <a:pt x="1420" y="820"/>
                      </a:lnTo>
                      <a:lnTo>
                        <a:pt x="1435" y="820"/>
                      </a:lnTo>
                      <a:lnTo>
                        <a:pt x="1460" y="810"/>
                      </a:lnTo>
                      <a:lnTo>
                        <a:pt x="1475" y="795"/>
                      </a:lnTo>
                      <a:lnTo>
                        <a:pt x="1490" y="780"/>
                      </a:lnTo>
                      <a:lnTo>
                        <a:pt x="1500" y="755"/>
                      </a:lnTo>
                      <a:lnTo>
                        <a:pt x="1500" y="740"/>
                      </a:lnTo>
                      <a:lnTo>
                        <a:pt x="1500" y="100"/>
                      </a:lnTo>
                      <a:lnTo>
                        <a:pt x="1550" y="100"/>
                      </a:lnTo>
                      <a:lnTo>
                        <a:pt x="1610" y="40"/>
                      </a:lnTo>
                      <a:lnTo>
                        <a:pt x="1850" y="40"/>
                      </a:lnTo>
                      <a:lnTo>
                        <a:pt x="1960" y="150"/>
                      </a:lnTo>
                      <a:lnTo>
                        <a:pt x="1960" y="2060"/>
                      </a:lnTo>
                      <a:close/>
                      <a:moveTo>
                        <a:pt x="1710" y="2080"/>
                      </a:moveTo>
                      <a:lnTo>
                        <a:pt x="1710" y="1180"/>
                      </a:lnTo>
                      <a:lnTo>
                        <a:pt x="1710" y="1160"/>
                      </a:lnTo>
                      <a:lnTo>
                        <a:pt x="1700" y="1145"/>
                      </a:lnTo>
                      <a:lnTo>
                        <a:pt x="1695" y="1135"/>
                      </a:lnTo>
                      <a:lnTo>
                        <a:pt x="1685" y="1125"/>
                      </a:lnTo>
                      <a:lnTo>
                        <a:pt x="1660" y="1115"/>
                      </a:lnTo>
                      <a:lnTo>
                        <a:pt x="1640" y="1110"/>
                      </a:lnTo>
                      <a:lnTo>
                        <a:pt x="360" y="1110"/>
                      </a:lnTo>
                      <a:lnTo>
                        <a:pt x="340" y="1110"/>
                      </a:lnTo>
                      <a:lnTo>
                        <a:pt x="325" y="1120"/>
                      </a:lnTo>
                      <a:lnTo>
                        <a:pt x="315" y="1125"/>
                      </a:lnTo>
                      <a:lnTo>
                        <a:pt x="305" y="1135"/>
                      </a:lnTo>
                      <a:lnTo>
                        <a:pt x="295" y="1160"/>
                      </a:lnTo>
                      <a:lnTo>
                        <a:pt x="290" y="1180"/>
                      </a:lnTo>
                      <a:lnTo>
                        <a:pt x="290" y="2080"/>
                      </a:lnTo>
                      <a:lnTo>
                        <a:pt x="240" y="2080"/>
                      </a:lnTo>
                      <a:lnTo>
                        <a:pt x="240" y="1100"/>
                      </a:lnTo>
                      <a:lnTo>
                        <a:pt x="240" y="1090"/>
                      </a:lnTo>
                      <a:lnTo>
                        <a:pt x="245" y="1075"/>
                      </a:lnTo>
                      <a:lnTo>
                        <a:pt x="260" y="1065"/>
                      </a:lnTo>
                      <a:lnTo>
                        <a:pt x="270" y="1060"/>
                      </a:lnTo>
                      <a:lnTo>
                        <a:pt x="280" y="1060"/>
                      </a:lnTo>
                      <a:lnTo>
                        <a:pt x="1720" y="1060"/>
                      </a:lnTo>
                      <a:lnTo>
                        <a:pt x="1730" y="1060"/>
                      </a:lnTo>
                      <a:lnTo>
                        <a:pt x="1745" y="1065"/>
                      </a:lnTo>
                      <a:lnTo>
                        <a:pt x="1755" y="1080"/>
                      </a:lnTo>
                      <a:lnTo>
                        <a:pt x="1760" y="1090"/>
                      </a:lnTo>
                      <a:lnTo>
                        <a:pt x="1760" y="1100"/>
                      </a:lnTo>
                      <a:lnTo>
                        <a:pt x="1760" y="2080"/>
                      </a:lnTo>
                      <a:lnTo>
                        <a:pt x="1710" y="2080"/>
                      </a:lnTo>
                      <a:close/>
                      <a:moveTo>
                        <a:pt x="1690" y="2080"/>
                      </a:moveTo>
                      <a:lnTo>
                        <a:pt x="310" y="2080"/>
                      </a:lnTo>
                      <a:lnTo>
                        <a:pt x="310" y="1180"/>
                      </a:lnTo>
                      <a:lnTo>
                        <a:pt x="310" y="1170"/>
                      </a:lnTo>
                      <a:lnTo>
                        <a:pt x="315" y="1155"/>
                      </a:lnTo>
                      <a:lnTo>
                        <a:pt x="325" y="1145"/>
                      </a:lnTo>
                      <a:lnTo>
                        <a:pt x="330" y="1135"/>
                      </a:lnTo>
                      <a:lnTo>
                        <a:pt x="345" y="1130"/>
                      </a:lnTo>
                      <a:lnTo>
                        <a:pt x="360" y="1130"/>
                      </a:lnTo>
                      <a:lnTo>
                        <a:pt x="1640" y="1130"/>
                      </a:lnTo>
                      <a:lnTo>
                        <a:pt x="1650" y="1130"/>
                      </a:lnTo>
                      <a:lnTo>
                        <a:pt x="1665" y="1135"/>
                      </a:lnTo>
                      <a:lnTo>
                        <a:pt x="1675" y="1145"/>
                      </a:lnTo>
                      <a:lnTo>
                        <a:pt x="1685" y="1150"/>
                      </a:lnTo>
                      <a:lnTo>
                        <a:pt x="1690" y="1165"/>
                      </a:lnTo>
                      <a:lnTo>
                        <a:pt x="1690" y="1180"/>
                      </a:lnTo>
                      <a:lnTo>
                        <a:pt x="1690" y="2080"/>
                      </a:lnTo>
                      <a:close/>
                      <a:moveTo>
                        <a:pt x="560" y="60"/>
                      </a:moveTo>
                      <a:lnTo>
                        <a:pt x="560" y="740"/>
                      </a:lnTo>
                      <a:lnTo>
                        <a:pt x="565" y="760"/>
                      </a:lnTo>
                      <a:lnTo>
                        <a:pt x="570" y="780"/>
                      </a:lnTo>
                      <a:lnTo>
                        <a:pt x="280" y="780"/>
                      </a:lnTo>
                      <a:lnTo>
                        <a:pt x="270" y="780"/>
                      </a:lnTo>
                      <a:lnTo>
                        <a:pt x="260" y="775"/>
                      </a:lnTo>
                      <a:lnTo>
                        <a:pt x="245" y="765"/>
                      </a:lnTo>
                      <a:lnTo>
                        <a:pt x="240" y="750"/>
                      </a:lnTo>
                      <a:lnTo>
                        <a:pt x="240" y="740"/>
                      </a:lnTo>
                      <a:lnTo>
                        <a:pt x="240" y="60"/>
                      </a:lnTo>
                      <a:lnTo>
                        <a:pt x="560" y="60"/>
                      </a:lnTo>
                      <a:close/>
                      <a:moveTo>
                        <a:pt x="600" y="40"/>
                      </a:moveTo>
                      <a:lnTo>
                        <a:pt x="600" y="40"/>
                      </a:lnTo>
                      <a:lnTo>
                        <a:pt x="1460" y="40"/>
                      </a:lnTo>
                      <a:lnTo>
                        <a:pt x="1460" y="80"/>
                      </a:lnTo>
                      <a:lnTo>
                        <a:pt x="1460" y="740"/>
                      </a:lnTo>
                      <a:lnTo>
                        <a:pt x="1460" y="750"/>
                      </a:lnTo>
                      <a:lnTo>
                        <a:pt x="1455" y="760"/>
                      </a:lnTo>
                      <a:lnTo>
                        <a:pt x="1450" y="770"/>
                      </a:lnTo>
                      <a:lnTo>
                        <a:pt x="1440" y="775"/>
                      </a:lnTo>
                      <a:lnTo>
                        <a:pt x="1430" y="780"/>
                      </a:lnTo>
                      <a:lnTo>
                        <a:pt x="1420" y="780"/>
                      </a:lnTo>
                      <a:lnTo>
                        <a:pt x="640" y="780"/>
                      </a:lnTo>
                      <a:lnTo>
                        <a:pt x="630" y="780"/>
                      </a:lnTo>
                      <a:lnTo>
                        <a:pt x="615" y="775"/>
                      </a:lnTo>
                      <a:lnTo>
                        <a:pt x="605" y="760"/>
                      </a:lnTo>
                      <a:lnTo>
                        <a:pt x="600" y="750"/>
                      </a:lnTo>
                      <a:lnTo>
                        <a:pt x="600" y="740"/>
                      </a:lnTo>
                      <a:lnTo>
                        <a:pt x="600" y="60"/>
                      </a:lnTo>
                      <a:lnTo>
                        <a:pt x="600" y="40"/>
                      </a:lnTo>
                      <a:close/>
                      <a:moveTo>
                        <a:pt x="1870" y="0"/>
                      </a:moveTo>
                      <a:lnTo>
                        <a:pt x="1860" y="0"/>
                      </a:lnTo>
                      <a:lnTo>
                        <a:pt x="1590" y="0"/>
                      </a:lnTo>
                      <a:lnTo>
                        <a:pt x="1530" y="60"/>
                      </a:lnTo>
                      <a:lnTo>
                        <a:pt x="1500" y="60"/>
                      </a:lnTo>
                      <a:lnTo>
                        <a:pt x="1500" y="0"/>
                      </a:lnTo>
                      <a:lnTo>
                        <a:pt x="1480" y="0"/>
                      </a:lnTo>
                      <a:lnTo>
                        <a:pt x="560" y="0"/>
                      </a:lnTo>
                      <a:lnTo>
                        <a:pt x="560" y="20"/>
                      </a:lnTo>
                      <a:lnTo>
                        <a:pt x="240" y="20"/>
                      </a:lnTo>
                      <a:lnTo>
                        <a:pt x="240" y="0"/>
                      </a:lnTo>
                      <a:lnTo>
                        <a:pt x="80" y="0"/>
                      </a:lnTo>
                      <a:lnTo>
                        <a:pt x="50" y="5"/>
                      </a:lnTo>
                      <a:lnTo>
                        <a:pt x="35" y="10"/>
                      </a:lnTo>
                      <a:lnTo>
                        <a:pt x="25" y="20"/>
                      </a:lnTo>
                      <a:lnTo>
                        <a:pt x="10" y="40"/>
                      </a:lnTo>
                      <a:lnTo>
                        <a:pt x="5" y="60"/>
                      </a:lnTo>
                      <a:lnTo>
                        <a:pt x="0" y="80"/>
                      </a:lnTo>
                      <a:lnTo>
                        <a:pt x="0" y="2060"/>
                      </a:lnTo>
                      <a:lnTo>
                        <a:pt x="5" y="2080"/>
                      </a:lnTo>
                      <a:lnTo>
                        <a:pt x="10" y="2100"/>
                      </a:lnTo>
                      <a:lnTo>
                        <a:pt x="25" y="2120"/>
                      </a:lnTo>
                      <a:lnTo>
                        <a:pt x="35" y="2130"/>
                      </a:lnTo>
                      <a:lnTo>
                        <a:pt x="50" y="2135"/>
                      </a:lnTo>
                      <a:lnTo>
                        <a:pt x="80" y="2140"/>
                      </a:lnTo>
                      <a:lnTo>
                        <a:pt x="240" y="2140"/>
                      </a:lnTo>
                      <a:lnTo>
                        <a:pt x="240" y="2120"/>
                      </a:lnTo>
                      <a:lnTo>
                        <a:pt x="1760" y="2120"/>
                      </a:lnTo>
                      <a:lnTo>
                        <a:pt x="1760" y="2140"/>
                      </a:lnTo>
                      <a:lnTo>
                        <a:pt x="1920" y="2140"/>
                      </a:lnTo>
                      <a:lnTo>
                        <a:pt x="1945" y="2135"/>
                      </a:lnTo>
                      <a:lnTo>
                        <a:pt x="1970" y="2120"/>
                      </a:lnTo>
                      <a:lnTo>
                        <a:pt x="1985" y="2110"/>
                      </a:lnTo>
                      <a:lnTo>
                        <a:pt x="1990" y="2095"/>
                      </a:lnTo>
                      <a:lnTo>
                        <a:pt x="2000" y="2080"/>
                      </a:lnTo>
                      <a:lnTo>
                        <a:pt x="2000" y="2060"/>
                      </a:lnTo>
                      <a:lnTo>
                        <a:pt x="2000" y="130"/>
                      </a:lnTo>
                      <a:lnTo>
                        <a:pt x="187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39" name="Freeform 91"/>
                <p:cNvSpPr>
                  <a:spLocks/>
                </p:cNvSpPr>
                <p:nvPr/>
              </p:nvSpPr>
              <p:spPr bwMode="auto">
                <a:xfrm>
                  <a:off x="9174" y="4770"/>
                  <a:ext cx="520" cy="40"/>
                </a:xfrm>
                <a:custGeom>
                  <a:avLst/>
                  <a:gdLst/>
                  <a:ahLst/>
                  <a:cxnLst>
                    <a:cxn ang="0">
                      <a:pos x="500" y="20"/>
                    </a:cxn>
                    <a:cxn ang="0">
                      <a:pos x="20" y="20"/>
                    </a:cxn>
                    <a:cxn ang="0">
                      <a:pos x="20" y="20"/>
                    </a:cxn>
                    <a:cxn ang="0">
                      <a:pos x="10" y="20"/>
                    </a:cxn>
                    <a:cxn ang="0">
                      <a:pos x="0" y="10"/>
                    </a:cxn>
                    <a:cxn ang="0">
                      <a:pos x="0" y="0"/>
                    </a:cxn>
                    <a:cxn ang="0">
                      <a:pos x="0" y="15"/>
                    </a:cxn>
                    <a:cxn ang="0">
                      <a:pos x="0" y="15"/>
                    </a:cxn>
                    <a:cxn ang="0">
                      <a:pos x="0" y="30"/>
                    </a:cxn>
                    <a:cxn ang="0">
                      <a:pos x="10" y="35"/>
                    </a:cxn>
                    <a:cxn ang="0">
                      <a:pos x="20" y="40"/>
                    </a:cxn>
                    <a:cxn ang="0">
                      <a:pos x="500" y="40"/>
                    </a:cxn>
                    <a:cxn ang="0">
                      <a:pos x="500" y="40"/>
                    </a:cxn>
                    <a:cxn ang="0">
                      <a:pos x="510" y="35"/>
                    </a:cxn>
                    <a:cxn ang="0">
                      <a:pos x="515" y="30"/>
                    </a:cxn>
                    <a:cxn ang="0">
                      <a:pos x="520" y="20"/>
                    </a:cxn>
                    <a:cxn ang="0">
                      <a:pos x="520" y="0"/>
                    </a:cxn>
                    <a:cxn ang="0">
                      <a:pos x="520" y="0"/>
                    </a:cxn>
                    <a:cxn ang="0">
                      <a:pos x="515" y="15"/>
                    </a:cxn>
                    <a:cxn ang="0">
                      <a:pos x="510" y="20"/>
                    </a:cxn>
                    <a:cxn ang="0">
                      <a:pos x="500" y="20"/>
                    </a:cxn>
                    <a:cxn ang="0">
                      <a:pos x="500" y="20"/>
                    </a:cxn>
                  </a:cxnLst>
                  <a:rect l="0" t="0" r="r" b="b"/>
                  <a:pathLst>
                    <a:path w="520" h="40">
                      <a:moveTo>
                        <a:pt x="500" y="20"/>
                      </a:moveTo>
                      <a:lnTo>
                        <a:pt x="20" y="2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0" y="15"/>
                      </a:lnTo>
                      <a:lnTo>
                        <a:pt x="0" y="30"/>
                      </a:lnTo>
                      <a:lnTo>
                        <a:pt x="10" y="35"/>
                      </a:lnTo>
                      <a:lnTo>
                        <a:pt x="20" y="40"/>
                      </a:lnTo>
                      <a:lnTo>
                        <a:pt x="500" y="40"/>
                      </a:lnTo>
                      <a:lnTo>
                        <a:pt x="510" y="35"/>
                      </a:lnTo>
                      <a:lnTo>
                        <a:pt x="515" y="30"/>
                      </a:lnTo>
                      <a:lnTo>
                        <a:pt x="520" y="20"/>
                      </a:lnTo>
                      <a:lnTo>
                        <a:pt x="520" y="0"/>
                      </a:lnTo>
                      <a:lnTo>
                        <a:pt x="515" y="15"/>
                      </a:lnTo>
                      <a:lnTo>
                        <a:pt x="510" y="20"/>
                      </a:lnTo>
                      <a:lnTo>
                        <a:pt x="500" y="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38" name="Freeform 90"/>
                <p:cNvSpPr>
                  <a:spLocks/>
                </p:cNvSpPr>
                <p:nvPr/>
              </p:nvSpPr>
              <p:spPr bwMode="auto">
                <a:xfrm>
                  <a:off x="9044" y="4070"/>
                  <a:ext cx="130" cy="60"/>
                </a:xfrm>
                <a:custGeom>
                  <a:avLst/>
                  <a:gdLst/>
                  <a:ahLst/>
                  <a:cxnLst>
                    <a:cxn ang="0">
                      <a:pos x="90" y="0"/>
                    </a:cxn>
                    <a:cxn ang="0">
                      <a:pos x="90" y="0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90" y="20"/>
                    </a:cxn>
                    <a:cxn ang="0">
                      <a:pos x="90" y="20"/>
                    </a:cxn>
                    <a:cxn ang="0">
                      <a:pos x="105" y="20"/>
                    </a:cxn>
                    <a:cxn ang="0">
                      <a:pos x="120" y="30"/>
                    </a:cxn>
                    <a:cxn ang="0">
                      <a:pos x="125" y="40"/>
                    </a:cxn>
                    <a:cxn ang="0">
                      <a:pos x="130" y="60"/>
                    </a:cxn>
                    <a:cxn ang="0">
                      <a:pos x="130" y="40"/>
                    </a:cxn>
                    <a:cxn ang="0">
                      <a:pos x="130" y="40"/>
                    </a:cxn>
                    <a:cxn ang="0">
                      <a:pos x="125" y="25"/>
                    </a:cxn>
                    <a:cxn ang="0">
                      <a:pos x="120" y="15"/>
                    </a:cxn>
                    <a:cxn ang="0">
                      <a:pos x="105" y="5"/>
                    </a:cxn>
                    <a:cxn ang="0">
                      <a:pos x="90" y="0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30" h="60">
                      <a:moveTo>
                        <a:pt x="90" y="0"/>
                      </a:moveTo>
                      <a:lnTo>
                        <a:pt x="90" y="0"/>
                      </a:lnTo>
                      <a:lnTo>
                        <a:pt x="15" y="0"/>
                      </a:lnTo>
                      <a:lnTo>
                        <a:pt x="0" y="20"/>
                      </a:lnTo>
                      <a:lnTo>
                        <a:pt x="90" y="20"/>
                      </a:lnTo>
                      <a:lnTo>
                        <a:pt x="105" y="20"/>
                      </a:lnTo>
                      <a:lnTo>
                        <a:pt x="120" y="30"/>
                      </a:lnTo>
                      <a:lnTo>
                        <a:pt x="125" y="40"/>
                      </a:lnTo>
                      <a:lnTo>
                        <a:pt x="130" y="60"/>
                      </a:lnTo>
                      <a:lnTo>
                        <a:pt x="130" y="40"/>
                      </a:lnTo>
                      <a:lnTo>
                        <a:pt x="125" y="25"/>
                      </a:lnTo>
                      <a:lnTo>
                        <a:pt x="120" y="15"/>
                      </a:lnTo>
                      <a:lnTo>
                        <a:pt x="105" y="5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</p:grpSp>
          <p:pic>
            <p:nvPicPr>
              <p:cNvPr id="2136" name="Picture 8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-2744"/>
              <a:stretch>
                <a:fillRect/>
              </a:stretch>
            </p:blipFill>
            <p:spPr bwMode="auto">
              <a:xfrm rot="5400000">
                <a:off x="1613" y="6931"/>
                <a:ext cx="187" cy="187"/>
              </a:xfrm>
              <a:prstGeom prst="rect">
                <a:avLst/>
              </a:prstGeom>
              <a:noFill/>
              <a:ln w="9525">
                <a:solidFill>
                  <a:srgbClr val="CCFFCC"/>
                </a:solidFill>
                <a:miter lim="800000"/>
                <a:headEnd/>
                <a:tailEnd/>
              </a:ln>
            </p:spPr>
          </p:pic>
        </p:grpSp>
        <p:sp>
          <p:nvSpPr>
            <p:cNvPr id="2134" name="AutoShape 86"/>
            <p:cNvSpPr>
              <a:spLocks noChangeArrowheads="1"/>
            </p:cNvSpPr>
            <p:nvPr/>
          </p:nvSpPr>
          <p:spPr bwMode="auto">
            <a:xfrm rot="5400000">
              <a:off x="9218" y="6399"/>
              <a:ext cx="448" cy="252"/>
            </a:xfrm>
            <a:prstGeom prst="rightArrow">
              <a:avLst>
                <a:gd name="adj1" fmla="val 50000"/>
                <a:gd name="adj2" fmla="val 44444"/>
              </a:avLst>
            </a:prstGeom>
            <a:gradFill rotWithShape="0">
              <a:gsLst>
                <a:gs pos="0">
                  <a:srgbClr val="FABF8F"/>
                </a:gs>
                <a:gs pos="50000">
                  <a:srgbClr val="FDE9D9"/>
                </a:gs>
                <a:gs pos="100000">
                  <a:srgbClr val="FABF8F"/>
                </a:gs>
              </a:gsLst>
              <a:lin ang="18900000" scaled="1"/>
            </a:gradFill>
            <a:ln w="12700">
              <a:solidFill>
                <a:srgbClr val="FABF8F"/>
              </a:solidFill>
              <a:miter lim="800000"/>
              <a:headEnd/>
              <a:tailEnd type="none" w="sm" len="sm"/>
            </a:ln>
            <a:effectLst>
              <a:outerShdw dist="28398" dir="3806097" algn="ctr" rotWithShape="0">
                <a:srgbClr val="974706">
                  <a:alpha val="50000"/>
                </a:srgbClr>
              </a:outerShdw>
            </a:effectLst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2133" name="AutoShape 85"/>
            <p:cNvSpPr>
              <a:spLocks noChangeArrowheads="1"/>
            </p:cNvSpPr>
            <p:nvPr/>
          </p:nvSpPr>
          <p:spPr bwMode="auto">
            <a:xfrm>
              <a:off x="4046" y="6605"/>
              <a:ext cx="736" cy="485"/>
            </a:xfrm>
            <a:custGeom>
              <a:avLst/>
              <a:gdLst>
                <a:gd name="G0" fmla="+- 11386 0 0"/>
                <a:gd name="G1" fmla="+- 18812 0 0"/>
                <a:gd name="G2" fmla="+- 7348 0 0"/>
                <a:gd name="G3" fmla="*/ 11386 1 2"/>
                <a:gd name="G4" fmla="+- G3 10800 0"/>
                <a:gd name="G5" fmla="+- 21600 11386 18812"/>
                <a:gd name="G6" fmla="+- 18812 7348 0"/>
                <a:gd name="G7" fmla="*/ G6 1 2"/>
                <a:gd name="G8" fmla="*/ 18812 2 1"/>
                <a:gd name="G9" fmla="+- G8 0 21600"/>
                <a:gd name="G10" fmla="*/ 21600 G0 G1"/>
                <a:gd name="G11" fmla="*/ 21600 G4 G1"/>
                <a:gd name="G12" fmla="*/ 21600 G5 G1"/>
                <a:gd name="G13" fmla="*/ 21600 G7 G1"/>
                <a:gd name="G14" fmla="*/ 18812 1 2"/>
                <a:gd name="G15" fmla="+- G5 0 G4"/>
                <a:gd name="G16" fmla="+- G0 0 G4"/>
                <a:gd name="G17" fmla="*/ G2 G15 G16"/>
                <a:gd name="T0" fmla="*/ 16493 w 21600"/>
                <a:gd name="T1" fmla="*/ 0 h 21600"/>
                <a:gd name="T2" fmla="*/ 11386 w 21600"/>
                <a:gd name="T3" fmla="*/ 7348 h 21600"/>
                <a:gd name="T4" fmla="*/ 0 w 21600"/>
                <a:gd name="T5" fmla="*/ 18937 h 21600"/>
                <a:gd name="T6" fmla="*/ 9406 w 21600"/>
                <a:gd name="T7" fmla="*/ 21600 h 21600"/>
                <a:gd name="T8" fmla="*/ 18812 w 21600"/>
                <a:gd name="T9" fmla="*/ 15018 h 21600"/>
                <a:gd name="T10" fmla="*/ 21600 w 21600"/>
                <a:gd name="T11" fmla="*/ 7348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G12 h 21600"/>
                <a:gd name="T20" fmla="*/ G1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493" y="0"/>
                  </a:moveTo>
                  <a:lnTo>
                    <a:pt x="11386" y="7348"/>
                  </a:lnTo>
                  <a:lnTo>
                    <a:pt x="14174" y="7348"/>
                  </a:lnTo>
                  <a:lnTo>
                    <a:pt x="14174" y="16275"/>
                  </a:lnTo>
                  <a:lnTo>
                    <a:pt x="0" y="16275"/>
                  </a:lnTo>
                  <a:lnTo>
                    <a:pt x="0" y="21600"/>
                  </a:lnTo>
                  <a:lnTo>
                    <a:pt x="18812" y="21600"/>
                  </a:lnTo>
                  <a:lnTo>
                    <a:pt x="18812" y="7348"/>
                  </a:lnTo>
                  <a:lnTo>
                    <a:pt x="21600" y="7348"/>
                  </a:lnTo>
                  <a:close/>
                </a:path>
              </a:pathLst>
            </a:custGeom>
            <a:gradFill rotWithShape="0">
              <a:gsLst>
                <a:gs pos="0">
                  <a:srgbClr val="C2D69B"/>
                </a:gs>
                <a:gs pos="50000">
                  <a:srgbClr val="EAF1DD"/>
                </a:gs>
                <a:gs pos="100000">
                  <a:srgbClr val="C2D69B"/>
                </a:gs>
              </a:gsLst>
              <a:lin ang="18900000" scaled="1"/>
            </a:gradFill>
            <a:ln w="12700">
              <a:solidFill>
                <a:srgbClr val="C2D69B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4E6128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grpSp>
          <p:nvGrpSpPr>
            <p:cNvPr id="29" name="Group 57"/>
            <p:cNvGrpSpPr>
              <a:grpSpLocks/>
            </p:cNvGrpSpPr>
            <p:nvPr/>
          </p:nvGrpSpPr>
          <p:grpSpPr bwMode="auto">
            <a:xfrm>
              <a:off x="5080" y="6895"/>
              <a:ext cx="197" cy="423"/>
              <a:chOff x="1603" y="6931"/>
              <a:chExt cx="197" cy="423"/>
            </a:xfrm>
          </p:grpSpPr>
          <p:grpSp>
            <p:nvGrpSpPr>
              <p:cNvPr id="30" name="Group 59"/>
              <p:cNvGrpSpPr>
                <a:grpSpLocks/>
              </p:cNvGrpSpPr>
              <p:nvPr/>
            </p:nvGrpSpPr>
            <p:grpSpPr bwMode="auto">
              <a:xfrm>
                <a:off x="1603" y="7125"/>
                <a:ext cx="189" cy="229"/>
                <a:chOff x="8434" y="4070"/>
                <a:chExt cx="2000" cy="2350"/>
              </a:xfrm>
            </p:grpSpPr>
            <p:sp>
              <p:nvSpPr>
                <p:cNvPr id="2132" name="Freeform 84"/>
                <p:cNvSpPr>
                  <a:spLocks/>
                </p:cNvSpPr>
                <p:nvPr/>
              </p:nvSpPr>
              <p:spPr bwMode="auto">
                <a:xfrm>
                  <a:off x="8454" y="4300"/>
                  <a:ext cx="1960" cy="2100"/>
                </a:xfrm>
                <a:custGeom>
                  <a:avLst/>
                  <a:gdLst/>
                  <a:ahLst/>
                  <a:cxnLst>
                    <a:cxn ang="0">
                      <a:pos x="1460" y="60"/>
                    </a:cxn>
                    <a:cxn ang="0">
                      <a:pos x="1460" y="0"/>
                    </a:cxn>
                    <a:cxn ang="0">
                      <a:pos x="560" y="0"/>
                    </a:cxn>
                    <a:cxn ang="0">
                      <a:pos x="560" y="20"/>
                    </a:cxn>
                    <a:cxn ang="0">
                      <a:pos x="200" y="20"/>
                    </a:cxn>
                    <a:cxn ang="0">
                      <a:pos x="2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5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2040"/>
                    </a:cxn>
                    <a:cxn ang="0">
                      <a:pos x="0" y="2040"/>
                    </a:cxn>
                    <a:cxn ang="0">
                      <a:pos x="0" y="2050"/>
                    </a:cxn>
                    <a:cxn ang="0">
                      <a:pos x="5" y="2070"/>
                    </a:cxn>
                    <a:cxn ang="0">
                      <a:pos x="15" y="2080"/>
                    </a:cxn>
                    <a:cxn ang="0">
                      <a:pos x="25" y="2090"/>
                    </a:cxn>
                    <a:cxn ang="0">
                      <a:pos x="40" y="2095"/>
                    </a:cxn>
                    <a:cxn ang="0">
                      <a:pos x="60" y="2100"/>
                    </a:cxn>
                    <a:cxn ang="0">
                      <a:pos x="200" y="2100"/>
                    </a:cxn>
                    <a:cxn ang="0">
                      <a:pos x="200" y="2080"/>
                    </a:cxn>
                    <a:cxn ang="0">
                      <a:pos x="1760" y="2080"/>
                    </a:cxn>
                    <a:cxn ang="0">
                      <a:pos x="1760" y="2100"/>
                    </a:cxn>
                    <a:cxn ang="0">
                      <a:pos x="1900" y="2100"/>
                    </a:cxn>
                    <a:cxn ang="0">
                      <a:pos x="1900" y="2100"/>
                    </a:cxn>
                    <a:cxn ang="0">
                      <a:pos x="1910" y="2100"/>
                    </a:cxn>
                    <a:cxn ang="0">
                      <a:pos x="1930" y="2090"/>
                    </a:cxn>
                    <a:cxn ang="0">
                      <a:pos x="1940" y="2085"/>
                    </a:cxn>
                    <a:cxn ang="0">
                      <a:pos x="1950" y="2075"/>
                    </a:cxn>
                    <a:cxn ang="0">
                      <a:pos x="1955" y="2060"/>
                    </a:cxn>
                    <a:cxn ang="0">
                      <a:pos x="1960" y="2040"/>
                    </a:cxn>
                    <a:cxn ang="0">
                      <a:pos x="1960" y="120"/>
                    </a:cxn>
                    <a:cxn ang="0">
                      <a:pos x="1840" y="0"/>
                    </a:cxn>
                    <a:cxn ang="0">
                      <a:pos x="1580" y="0"/>
                    </a:cxn>
                    <a:cxn ang="0">
                      <a:pos x="1520" y="60"/>
                    </a:cxn>
                    <a:cxn ang="0">
                      <a:pos x="1460" y="60"/>
                    </a:cxn>
                  </a:cxnLst>
                  <a:rect l="0" t="0" r="r" b="b"/>
                  <a:pathLst>
                    <a:path w="1960" h="2100">
                      <a:moveTo>
                        <a:pt x="1460" y="60"/>
                      </a:moveTo>
                      <a:lnTo>
                        <a:pt x="1460" y="0"/>
                      </a:lnTo>
                      <a:lnTo>
                        <a:pt x="560" y="0"/>
                      </a:lnTo>
                      <a:lnTo>
                        <a:pt x="560" y="20"/>
                      </a:lnTo>
                      <a:lnTo>
                        <a:pt x="200" y="20"/>
                      </a:lnTo>
                      <a:lnTo>
                        <a:pt x="2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5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2040"/>
                      </a:lnTo>
                      <a:lnTo>
                        <a:pt x="0" y="2050"/>
                      </a:lnTo>
                      <a:lnTo>
                        <a:pt x="5" y="2070"/>
                      </a:lnTo>
                      <a:lnTo>
                        <a:pt x="15" y="2080"/>
                      </a:lnTo>
                      <a:lnTo>
                        <a:pt x="25" y="2090"/>
                      </a:lnTo>
                      <a:lnTo>
                        <a:pt x="40" y="2095"/>
                      </a:lnTo>
                      <a:lnTo>
                        <a:pt x="60" y="2100"/>
                      </a:lnTo>
                      <a:lnTo>
                        <a:pt x="200" y="2100"/>
                      </a:lnTo>
                      <a:lnTo>
                        <a:pt x="200" y="2080"/>
                      </a:lnTo>
                      <a:lnTo>
                        <a:pt x="1760" y="2080"/>
                      </a:lnTo>
                      <a:lnTo>
                        <a:pt x="1760" y="2100"/>
                      </a:lnTo>
                      <a:lnTo>
                        <a:pt x="1900" y="2100"/>
                      </a:lnTo>
                      <a:lnTo>
                        <a:pt x="1910" y="2100"/>
                      </a:lnTo>
                      <a:lnTo>
                        <a:pt x="1930" y="2090"/>
                      </a:lnTo>
                      <a:lnTo>
                        <a:pt x="1940" y="2085"/>
                      </a:lnTo>
                      <a:lnTo>
                        <a:pt x="1950" y="2075"/>
                      </a:lnTo>
                      <a:lnTo>
                        <a:pt x="1955" y="2060"/>
                      </a:lnTo>
                      <a:lnTo>
                        <a:pt x="1960" y="2040"/>
                      </a:lnTo>
                      <a:lnTo>
                        <a:pt x="1960" y="120"/>
                      </a:lnTo>
                      <a:lnTo>
                        <a:pt x="1840" y="0"/>
                      </a:lnTo>
                      <a:lnTo>
                        <a:pt x="1580" y="0"/>
                      </a:lnTo>
                      <a:lnTo>
                        <a:pt x="1520" y="60"/>
                      </a:lnTo>
                      <a:lnTo>
                        <a:pt x="1460" y="6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31" name="Freeform 83"/>
                <p:cNvSpPr>
                  <a:spLocks/>
                </p:cNvSpPr>
                <p:nvPr/>
              </p:nvSpPr>
              <p:spPr bwMode="auto">
                <a:xfrm>
                  <a:off x="8454" y="4300"/>
                  <a:ext cx="1960" cy="2100"/>
                </a:xfrm>
                <a:custGeom>
                  <a:avLst/>
                  <a:gdLst/>
                  <a:ahLst/>
                  <a:cxnLst>
                    <a:cxn ang="0">
                      <a:pos x="1460" y="60"/>
                    </a:cxn>
                    <a:cxn ang="0">
                      <a:pos x="1460" y="0"/>
                    </a:cxn>
                    <a:cxn ang="0">
                      <a:pos x="560" y="0"/>
                    </a:cxn>
                    <a:cxn ang="0">
                      <a:pos x="560" y="20"/>
                    </a:cxn>
                    <a:cxn ang="0">
                      <a:pos x="200" y="20"/>
                    </a:cxn>
                    <a:cxn ang="0">
                      <a:pos x="2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5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2040"/>
                    </a:cxn>
                    <a:cxn ang="0">
                      <a:pos x="0" y="2040"/>
                    </a:cxn>
                    <a:cxn ang="0">
                      <a:pos x="0" y="2050"/>
                    </a:cxn>
                    <a:cxn ang="0">
                      <a:pos x="5" y="2070"/>
                    </a:cxn>
                    <a:cxn ang="0">
                      <a:pos x="15" y="2080"/>
                    </a:cxn>
                    <a:cxn ang="0">
                      <a:pos x="25" y="2090"/>
                    </a:cxn>
                    <a:cxn ang="0">
                      <a:pos x="40" y="2095"/>
                    </a:cxn>
                    <a:cxn ang="0">
                      <a:pos x="60" y="2100"/>
                    </a:cxn>
                    <a:cxn ang="0">
                      <a:pos x="200" y="2100"/>
                    </a:cxn>
                    <a:cxn ang="0">
                      <a:pos x="200" y="2080"/>
                    </a:cxn>
                    <a:cxn ang="0">
                      <a:pos x="1760" y="2080"/>
                    </a:cxn>
                    <a:cxn ang="0">
                      <a:pos x="1760" y="2100"/>
                    </a:cxn>
                    <a:cxn ang="0">
                      <a:pos x="1900" y="2100"/>
                    </a:cxn>
                    <a:cxn ang="0">
                      <a:pos x="1900" y="2100"/>
                    </a:cxn>
                    <a:cxn ang="0">
                      <a:pos x="1910" y="2100"/>
                    </a:cxn>
                    <a:cxn ang="0">
                      <a:pos x="1930" y="2090"/>
                    </a:cxn>
                    <a:cxn ang="0">
                      <a:pos x="1940" y="2085"/>
                    </a:cxn>
                    <a:cxn ang="0">
                      <a:pos x="1950" y="2075"/>
                    </a:cxn>
                    <a:cxn ang="0">
                      <a:pos x="1955" y="2060"/>
                    </a:cxn>
                    <a:cxn ang="0">
                      <a:pos x="1960" y="2040"/>
                    </a:cxn>
                    <a:cxn ang="0">
                      <a:pos x="1960" y="120"/>
                    </a:cxn>
                    <a:cxn ang="0">
                      <a:pos x="1840" y="0"/>
                    </a:cxn>
                    <a:cxn ang="0">
                      <a:pos x="1580" y="0"/>
                    </a:cxn>
                    <a:cxn ang="0">
                      <a:pos x="1520" y="60"/>
                    </a:cxn>
                    <a:cxn ang="0">
                      <a:pos x="1460" y="60"/>
                    </a:cxn>
                  </a:cxnLst>
                  <a:rect l="0" t="0" r="r" b="b"/>
                  <a:pathLst>
                    <a:path w="1960" h="2100">
                      <a:moveTo>
                        <a:pt x="1460" y="60"/>
                      </a:moveTo>
                      <a:lnTo>
                        <a:pt x="1460" y="0"/>
                      </a:lnTo>
                      <a:lnTo>
                        <a:pt x="560" y="0"/>
                      </a:lnTo>
                      <a:lnTo>
                        <a:pt x="560" y="20"/>
                      </a:lnTo>
                      <a:lnTo>
                        <a:pt x="200" y="20"/>
                      </a:lnTo>
                      <a:lnTo>
                        <a:pt x="2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5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2040"/>
                      </a:lnTo>
                      <a:lnTo>
                        <a:pt x="0" y="2050"/>
                      </a:lnTo>
                      <a:lnTo>
                        <a:pt x="5" y="2070"/>
                      </a:lnTo>
                      <a:lnTo>
                        <a:pt x="15" y="2080"/>
                      </a:lnTo>
                      <a:lnTo>
                        <a:pt x="25" y="2090"/>
                      </a:lnTo>
                      <a:lnTo>
                        <a:pt x="40" y="2095"/>
                      </a:lnTo>
                      <a:lnTo>
                        <a:pt x="60" y="2100"/>
                      </a:lnTo>
                      <a:lnTo>
                        <a:pt x="200" y="2100"/>
                      </a:lnTo>
                      <a:lnTo>
                        <a:pt x="200" y="2080"/>
                      </a:lnTo>
                      <a:lnTo>
                        <a:pt x="1760" y="2080"/>
                      </a:lnTo>
                      <a:lnTo>
                        <a:pt x="1760" y="2100"/>
                      </a:lnTo>
                      <a:lnTo>
                        <a:pt x="1900" y="2100"/>
                      </a:lnTo>
                      <a:lnTo>
                        <a:pt x="1910" y="2100"/>
                      </a:lnTo>
                      <a:lnTo>
                        <a:pt x="1930" y="2090"/>
                      </a:lnTo>
                      <a:lnTo>
                        <a:pt x="1940" y="2085"/>
                      </a:lnTo>
                      <a:lnTo>
                        <a:pt x="1950" y="2075"/>
                      </a:lnTo>
                      <a:lnTo>
                        <a:pt x="1955" y="2060"/>
                      </a:lnTo>
                      <a:lnTo>
                        <a:pt x="1960" y="2040"/>
                      </a:lnTo>
                      <a:lnTo>
                        <a:pt x="1960" y="120"/>
                      </a:lnTo>
                      <a:lnTo>
                        <a:pt x="1840" y="0"/>
                      </a:lnTo>
                      <a:lnTo>
                        <a:pt x="1580" y="0"/>
                      </a:lnTo>
                      <a:lnTo>
                        <a:pt x="1520" y="60"/>
                      </a:lnTo>
                      <a:lnTo>
                        <a:pt x="1460" y="6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30" name="Freeform 82"/>
                <p:cNvSpPr>
                  <a:spLocks/>
                </p:cNvSpPr>
                <p:nvPr/>
              </p:nvSpPr>
              <p:spPr bwMode="auto">
                <a:xfrm>
                  <a:off x="8499" y="4345"/>
                  <a:ext cx="1870" cy="2010"/>
                </a:xfrm>
                <a:custGeom>
                  <a:avLst/>
                  <a:gdLst/>
                  <a:ahLst/>
                  <a:cxnLst>
                    <a:cxn ang="0">
                      <a:pos x="1775" y="0"/>
                    </a:cxn>
                    <a:cxn ang="0">
                      <a:pos x="1775" y="0"/>
                    </a:cxn>
                    <a:cxn ang="0">
                      <a:pos x="1870" y="95"/>
                    </a:cxn>
                    <a:cxn ang="0">
                      <a:pos x="1870" y="95"/>
                    </a:cxn>
                    <a:cxn ang="0">
                      <a:pos x="1870" y="1995"/>
                    </a:cxn>
                    <a:cxn ang="0">
                      <a:pos x="1870" y="1995"/>
                    </a:cxn>
                    <a:cxn ang="0">
                      <a:pos x="1870" y="2005"/>
                    </a:cxn>
                    <a:cxn ang="0">
                      <a:pos x="1865" y="2010"/>
                    </a:cxn>
                    <a:cxn ang="0">
                      <a:pos x="1855" y="2010"/>
                    </a:cxn>
                    <a:cxn ang="0">
                      <a:pos x="1855" y="2010"/>
                    </a:cxn>
                    <a:cxn ang="0">
                      <a:pos x="1760" y="2010"/>
                    </a:cxn>
                    <a:cxn ang="0">
                      <a:pos x="1760" y="2010"/>
                    </a:cxn>
                    <a:cxn ang="0">
                      <a:pos x="1760" y="1990"/>
                    </a:cxn>
                    <a:cxn ang="0">
                      <a:pos x="110" y="1990"/>
                    </a:cxn>
                    <a:cxn ang="0">
                      <a:pos x="110" y="1990"/>
                    </a:cxn>
                    <a:cxn ang="0">
                      <a:pos x="110" y="2010"/>
                    </a:cxn>
                    <a:cxn ang="0">
                      <a:pos x="110" y="2010"/>
                    </a:cxn>
                    <a:cxn ang="0">
                      <a:pos x="15" y="2010"/>
                    </a:cxn>
                    <a:cxn ang="0">
                      <a:pos x="15" y="2010"/>
                    </a:cxn>
                    <a:cxn ang="0">
                      <a:pos x="5" y="2010"/>
                    </a:cxn>
                    <a:cxn ang="0">
                      <a:pos x="0" y="2005"/>
                    </a:cxn>
                    <a:cxn ang="0">
                      <a:pos x="0" y="1995"/>
                    </a:cxn>
                    <a:cxn ang="0">
                      <a:pos x="0" y="15"/>
                    </a:cxn>
                    <a:cxn ang="0">
                      <a:pos x="0" y="15"/>
                    </a:cxn>
                    <a:cxn ang="0">
                      <a:pos x="0" y="5"/>
                    </a:cxn>
                    <a:cxn ang="0">
                      <a:pos x="5" y="0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110" y="0"/>
                    </a:cxn>
                    <a:cxn ang="0">
                      <a:pos x="110" y="0"/>
                    </a:cxn>
                    <a:cxn ang="0">
                      <a:pos x="110" y="20"/>
                    </a:cxn>
                    <a:cxn ang="0">
                      <a:pos x="560" y="20"/>
                    </a:cxn>
                    <a:cxn ang="0">
                      <a:pos x="560" y="20"/>
                    </a:cxn>
                    <a:cxn ang="0">
                      <a:pos x="560" y="0"/>
                    </a:cxn>
                    <a:cxn ang="0">
                      <a:pos x="560" y="0"/>
                    </a:cxn>
                    <a:cxn ang="0">
                      <a:pos x="1370" y="0"/>
                    </a:cxn>
                    <a:cxn ang="0">
                      <a:pos x="1370" y="0"/>
                    </a:cxn>
                    <a:cxn ang="0">
                      <a:pos x="1370" y="15"/>
                    </a:cxn>
                    <a:cxn ang="0">
                      <a:pos x="1370" y="15"/>
                    </a:cxn>
                    <a:cxn ang="0">
                      <a:pos x="1415" y="15"/>
                    </a:cxn>
                    <a:cxn ang="0">
                      <a:pos x="1415" y="15"/>
                    </a:cxn>
                    <a:cxn ang="0">
                      <a:pos x="1415" y="60"/>
                    </a:cxn>
                    <a:cxn ang="0">
                      <a:pos x="1495" y="60"/>
                    </a:cxn>
                    <a:cxn ang="0">
                      <a:pos x="1495" y="60"/>
                    </a:cxn>
                    <a:cxn ang="0">
                      <a:pos x="1555" y="0"/>
                    </a:cxn>
                    <a:cxn ang="0">
                      <a:pos x="1555" y="0"/>
                    </a:cxn>
                    <a:cxn ang="0">
                      <a:pos x="1775" y="0"/>
                    </a:cxn>
                    <a:cxn ang="0">
                      <a:pos x="1775" y="0"/>
                    </a:cxn>
                  </a:cxnLst>
                  <a:rect l="0" t="0" r="r" b="b"/>
                  <a:pathLst>
                    <a:path w="1870" h="2010">
                      <a:moveTo>
                        <a:pt x="1775" y="0"/>
                      </a:moveTo>
                      <a:lnTo>
                        <a:pt x="1775" y="0"/>
                      </a:lnTo>
                      <a:lnTo>
                        <a:pt x="1870" y="95"/>
                      </a:lnTo>
                      <a:lnTo>
                        <a:pt x="1870" y="1995"/>
                      </a:lnTo>
                      <a:lnTo>
                        <a:pt x="1870" y="2005"/>
                      </a:lnTo>
                      <a:lnTo>
                        <a:pt x="1865" y="2010"/>
                      </a:lnTo>
                      <a:lnTo>
                        <a:pt x="1855" y="2010"/>
                      </a:lnTo>
                      <a:lnTo>
                        <a:pt x="1760" y="2010"/>
                      </a:lnTo>
                      <a:lnTo>
                        <a:pt x="1760" y="1990"/>
                      </a:lnTo>
                      <a:lnTo>
                        <a:pt x="110" y="1990"/>
                      </a:lnTo>
                      <a:lnTo>
                        <a:pt x="110" y="2010"/>
                      </a:lnTo>
                      <a:lnTo>
                        <a:pt x="15" y="2010"/>
                      </a:lnTo>
                      <a:lnTo>
                        <a:pt x="5" y="2010"/>
                      </a:lnTo>
                      <a:lnTo>
                        <a:pt x="0" y="2005"/>
                      </a:lnTo>
                      <a:lnTo>
                        <a:pt x="0" y="1995"/>
                      </a:lnTo>
                      <a:lnTo>
                        <a:pt x="0" y="15"/>
                      </a:lnTo>
                      <a:lnTo>
                        <a:pt x="0" y="5"/>
                      </a:lnTo>
                      <a:lnTo>
                        <a:pt x="5" y="0"/>
                      </a:lnTo>
                      <a:lnTo>
                        <a:pt x="15" y="0"/>
                      </a:lnTo>
                      <a:lnTo>
                        <a:pt x="110" y="0"/>
                      </a:lnTo>
                      <a:lnTo>
                        <a:pt x="110" y="20"/>
                      </a:lnTo>
                      <a:lnTo>
                        <a:pt x="560" y="20"/>
                      </a:lnTo>
                      <a:lnTo>
                        <a:pt x="560" y="0"/>
                      </a:lnTo>
                      <a:lnTo>
                        <a:pt x="1370" y="0"/>
                      </a:lnTo>
                      <a:lnTo>
                        <a:pt x="1370" y="15"/>
                      </a:lnTo>
                      <a:lnTo>
                        <a:pt x="1415" y="15"/>
                      </a:lnTo>
                      <a:lnTo>
                        <a:pt x="1415" y="60"/>
                      </a:lnTo>
                      <a:lnTo>
                        <a:pt x="1495" y="60"/>
                      </a:lnTo>
                      <a:lnTo>
                        <a:pt x="1555" y="0"/>
                      </a:lnTo>
                      <a:lnTo>
                        <a:pt x="1775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29" name="Freeform 81"/>
                <p:cNvSpPr>
                  <a:spLocks/>
                </p:cNvSpPr>
                <p:nvPr/>
              </p:nvSpPr>
              <p:spPr bwMode="auto">
                <a:xfrm>
                  <a:off x="8609" y="5275"/>
                  <a:ext cx="1650" cy="1105"/>
                </a:xfrm>
                <a:custGeom>
                  <a:avLst/>
                  <a:gdLst/>
                  <a:ahLst/>
                  <a:cxnLst>
                    <a:cxn ang="0">
                      <a:pos x="105" y="0"/>
                    </a:cxn>
                    <a:cxn ang="0">
                      <a:pos x="105" y="0"/>
                    </a:cxn>
                    <a:cxn ang="0">
                      <a:pos x="80" y="5"/>
                    </a:cxn>
                    <a:cxn ang="0">
                      <a:pos x="55" y="10"/>
                    </a:cxn>
                    <a:cxn ang="0">
                      <a:pos x="40" y="20"/>
                    </a:cxn>
                    <a:cxn ang="0">
                      <a:pos x="25" y="35"/>
                    </a:cxn>
                    <a:cxn ang="0">
                      <a:pos x="15" y="55"/>
                    </a:cxn>
                    <a:cxn ang="0">
                      <a:pos x="5" y="70"/>
                    </a:cxn>
                    <a:cxn ang="0">
                      <a:pos x="0" y="105"/>
                    </a:cxn>
                    <a:cxn ang="0">
                      <a:pos x="0" y="1080"/>
                    </a:cxn>
                    <a:cxn ang="0">
                      <a:pos x="25" y="1105"/>
                    </a:cxn>
                    <a:cxn ang="0">
                      <a:pos x="90" y="1105"/>
                    </a:cxn>
                    <a:cxn ang="0">
                      <a:pos x="90" y="105"/>
                    </a:cxn>
                    <a:cxn ang="0">
                      <a:pos x="90" y="105"/>
                    </a:cxn>
                    <a:cxn ang="0">
                      <a:pos x="90" y="95"/>
                    </a:cxn>
                    <a:cxn ang="0">
                      <a:pos x="95" y="90"/>
                    </a:cxn>
                    <a:cxn ang="0">
                      <a:pos x="105" y="90"/>
                    </a:cxn>
                    <a:cxn ang="0">
                      <a:pos x="1545" y="90"/>
                    </a:cxn>
                    <a:cxn ang="0">
                      <a:pos x="1545" y="90"/>
                    </a:cxn>
                    <a:cxn ang="0">
                      <a:pos x="1555" y="90"/>
                    </a:cxn>
                    <a:cxn ang="0">
                      <a:pos x="1560" y="95"/>
                    </a:cxn>
                    <a:cxn ang="0">
                      <a:pos x="1560" y="105"/>
                    </a:cxn>
                    <a:cxn ang="0">
                      <a:pos x="1560" y="1105"/>
                    </a:cxn>
                    <a:cxn ang="0">
                      <a:pos x="1625" y="1105"/>
                    </a:cxn>
                    <a:cxn ang="0">
                      <a:pos x="1650" y="1080"/>
                    </a:cxn>
                    <a:cxn ang="0">
                      <a:pos x="1650" y="105"/>
                    </a:cxn>
                    <a:cxn ang="0">
                      <a:pos x="1650" y="105"/>
                    </a:cxn>
                    <a:cxn ang="0">
                      <a:pos x="1645" y="80"/>
                    </a:cxn>
                    <a:cxn ang="0">
                      <a:pos x="1640" y="55"/>
                    </a:cxn>
                    <a:cxn ang="0">
                      <a:pos x="1630" y="40"/>
                    </a:cxn>
                    <a:cxn ang="0">
                      <a:pos x="1615" y="25"/>
                    </a:cxn>
                    <a:cxn ang="0">
                      <a:pos x="1595" y="15"/>
                    </a:cxn>
                    <a:cxn ang="0">
                      <a:pos x="1580" y="5"/>
                    </a:cxn>
                    <a:cxn ang="0">
                      <a:pos x="1545" y="0"/>
                    </a:cxn>
                    <a:cxn ang="0">
                      <a:pos x="105" y="0"/>
                    </a:cxn>
                  </a:cxnLst>
                  <a:rect l="0" t="0" r="r" b="b"/>
                  <a:pathLst>
                    <a:path w="1650" h="1105">
                      <a:moveTo>
                        <a:pt x="105" y="0"/>
                      </a:moveTo>
                      <a:lnTo>
                        <a:pt x="105" y="0"/>
                      </a:lnTo>
                      <a:lnTo>
                        <a:pt x="80" y="5"/>
                      </a:lnTo>
                      <a:lnTo>
                        <a:pt x="55" y="10"/>
                      </a:lnTo>
                      <a:lnTo>
                        <a:pt x="40" y="20"/>
                      </a:lnTo>
                      <a:lnTo>
                        <a:pt x="25" y="35"/>
                      </a:lnTo>
                      <a:lnTo>
                        <a:pt x="15" y="55"/>
                      </a:lnTo>
                      <a:lnTo>
                        <a:pt x="5" y="70"/>
                      </a:lnTo>
                      <a:lnTo>
                        <a:pt x="0" y="105"/>
                      </a:lnTo>
                      <a:lnTo>
                        <a:pt x="0" y="1080"/>
                      </a:lnTo>
                      <a:lnTo>
                        <a:pt x="25" y="1105"/>
                      </a:lnTo>
                      <a:lnTo>
                        <a:pt x="90" y="1105"/>
                      </a:lnTo>
                      <a:lnTo>
                        <a:pt x="90" y="105"/>
                      </a:lnTo>
                      <a:lnTo>
                        <a:pt x="90" y="95"/>
                      </a:lnTo>
                      <a:lnTo>
                        <a:pt x="95" y="90"/>
                      </a:lnTo>
                      <a:lnTo>
                        <a:pt x="105" y="90"/>
                      </a:lnTo>
                      <a:lnTo>
                        <a:pt x="1545" y="90"/>
                      </a:lnTo>
                      <a:lnTo>
                        <a:pt x="1555" y="90"/>
                      </a:lnTo>
                      <a:lnTo>
                        <a:pt x="1560" y="95"/>
                      </a:lnTo>
                      <a:lnTo>
                        <a:pt x="1560" y="105"/>
                      </a:lnTo>
                      <a:lnTo>
                        <a:pt x="1560" y="1105"/>
                      </a:lnTo>
                      <a:lnTo>
                        <a:pt x="1625" y="1105"/>
                      </a:lnTo>
                      <a:lnTo>
                        <a:pt x="1650" y="1080"/>
                      </a:lnTo>
                      <a:lnTo>
                        <a:pt x="1650" y="105"/>
                      </a:lnTo>
                      <a:lnTo>
                        <a:pt x="1645" y="80"/>
                      </a:lnTo>
                      <a:lnTo>
                        <a:pt x="1640" y="55"/>
                      </a:lnTo>
                      <a:lnTo>
                        <a:pt x="1630" y="40"/>
                      </a:lnTo>
                      <a:lnTo>
                        <a:pt x="1615" y="25"/>
                      </a:lnTo>
                      <a:lnTo>
                        <a:pt x="1595" y="15"/>
                      </a:lnTo>
                      <a:lnTo>
                        <a:pt x="1580" y="5"/>
                      </a:lnTo>
                      <a:lnTo>
                        <a:pt x="1545" y="0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rgbClr val="8C8C8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28" name="Freeform 80"/>
                <p:cNvSpPr>
                  <a:spLocks/>
                </p:cNvSpPr>
                <p:nvPr/>
              </p:nvSpPr>
              <p:spPr bwMode="auto">
                <a:xfrm>
                  <a:off x="8609" y="4320"/>
                  <a:ext cx="1350" cy="805"/>
                </a:xfrm>
                <a:custGeom>
                  <a:avLst/>
                  <a:gdLst/>
                  <a:ahLst/>
                  <a:cxnLst>
                    <a:cxn ang="0">
                      <a:pos x="25" y="0"/>
                    </a:cxn>
                    <a:cxn ang="0">
                      <a:pos x="0" y="25"/>
                    </a:cxn>
                    <a:cxn ang="0">
                      <a:pos x="0" y="700"/>
                    </a:cxn>
                    <a:cxn ang="0">
                      <a:pos x="0" y="700"/>
                    </a:cxn>
                    <a:cxn ang="0">
                      <a:pos x="5" y="735"/>
                    </a:cxn>
                    <a:cxn ang="0">
                      <a:pos x="15" y="750"/>
                    </a:cxn>
                    <a:cxn ang="0">
                      <a:pos x="25" y="770"/>
                    </a:cxn>
                    <a:cxn ang="0">
                      <a:pos x="40" y="785"/>
                    </a:cxn>
                    <a:cxn ang="0">
                      <a:pos x="55" y="795"/>
                    </a:cxn>
                    <a:cxn ang="0">
                      <a:pos x="80" y="800"/>
                    </a:cxn>
                    <a:cxn ang="0">
                      <a:pos x="105" y="805"/>
                    </a:cxn>
                    <a:cxn ang="0">
                      <a:pos x="1245" y="805"/>
                    </a:cxn>
                    <a:cxn ang="0">
                      <a:pos x="1245" y="805"/>
                    </a:cxn>
                    <a:cxn ang="0">
                      <a:pos x="1280" y="800"/>
                    </a:cxn>
                    <a:cxn ang="0">
                      <a:pos x="1295" y="790"/>
                    </a:cxn>
                    <a:cxn ang="0">
                      <a:pos x="1315" y="780"/>
                    </a:cxn>
                    <a:cxn ang="0">
                      <a:pos x="1330" y="765"/>
                    </a:cxn>
                    <a:cxn ang="0">
                      <a:pos x="1340" y="750"/>
                    </a:cxn>
                    <a:cxn ang="0">
                      <a:pos x="1345" y="725"/>
                    </a:cxn>
                    <a:cxn ang="0">
                      <a:pos x="1350" y="700"/>
                    </a:cxn>
                    <a:cxn ang="0">
                      <a:pos x="1350" y="85"/>
                    </a:cxn>
                    <a:cxn ang="0">
                      <a:pos x="1325" y="60"/>
                    </a:cxn>
                    <a:cxn ang="0">
                      <a:pos x="1260" y="40"/>
                    </a:cxn>
                    <a:cxn ang="0">
                      <a:pos x="1260" y="700"/>
                    </a:cxn>
                    <a:cxn ang="0">
                      <a:pos x="1260" y="700"/>
                    </a:cxn>
                    <a:cxn ang="0">
                      <a:pos x="1260" y="710"/>
                    </a:cxn>
                    <a:cxn ang="0">
                      <a:pos x="1255" y="715"/>
                    </a:cxn>
                    <a:cxn ang="0">
                      <a:pos x="1245" y="715"/>
                    </a:cxn>
                    <a:cxn ang="0">
                      <a:pos x="105" y="715"/>
                    </a:cxn>
                    <a:cxn ang="0">
                      <a:pos x="105" y="715"/>
                    </a:cxn>
                    <a:cxn ang="0">
                      <a:pos x="95" y="715"/>
                    </a:cxn>
                    <a:cxn ang="0">
                      <a:pos x="90" y="710"/>
                    </a:cxn>
                    <a:cxn ang="0">
                      <a:pos x="90" y="700"/>
                    </a:cxn>
                    <a:cxn ang="0">
                      <a:pos x="90" y="0"/>
                    </a:cxn>
                    <a:cxn ang="0">
                      <a:pos x="25" y="0"/>
                    </a:cxn>
                  </a:cxnLst>
                  <a:rect l="0" t="0" r="r" b="b"/>
                  <a:pathLst>
                    <a:path w="1350" h="805">
                      <a:moveTo>
                        <a:pt x="25" y="0"/>
                      </a:moveTo>
                      <a:lnTo>
                        <a:pt x="0" y="25"/>
                      </a:lnTo>
                      <a:lnTo>
                        <a:pt x="0" y="700"/>
                      </a:lnTo>
                      <a:lnTo>
                        <a:pt x="5" y="735"/>
                      </a:lnTo>
                      <a:lnTo>
                        <a:pt x="15" y="750"/>
                      </a:lnTo>
                      <a:lnTo>
                        <a:pt x="25" y="770"/>
                      </a:lnTo>
                      <a:lnTo>
                        <a:pt x="40" y="785"/>
                      </a:lnTo>
                      <a:lnTo>
                        <a:pt x="55" y="795"/>
                      </a:lnTo>
                      <a:lnTo>
                        <a:pt x="80" y="800"/>
                      </a:lnTo>
                      <a:lnTo>
                        <a:pt x="105" y="805"/>
                      </a:lnTo>
                      <a:lnTo>
                        <a:pt x="1245" y="805"/>
                      </a:lnTo>
                      <a:lnTo>
                        <a:pt x="1280" y="800"/>
                      </a:lnTo>
                      <a:lnTo>
                        <a:pt x="1295" y="790"/>
                      </a:lnTo>
                      <a:lnTo>
                        <a:pt x="1315" y="780"/>
                      </a:lnTo>
                      <a:lnTo>
                        <a:pt x="1330" y="765"/>
                      </a:lnTo>
                      <a:lnTo>
                        <a:pt x="1340" y="750"/>
                      </a:lnTo>
                      <a:lnTo>
                        <a:pt x="1345" y="725"/>
                      </a:lnTo>
                      <a:lnTo>
                        <a:pt x="1350" y="700"/>
                      </a:lnTo>
                      <a:lnTo>
                        <a:pt x="1350" y="85"/>
                      </a:lnTo>
                      <a:lnTo>
                        <a:pt x="1325" y="60"/>
                      </a:lnTo>
                      <a:lnTo>
                        <a:pt x="1260" y="40"/>
                      </a:lnTo>
                      <a:lnTo>
                        <a:pt x="1260" y="700"/>
                      </a:lnTo>
                      <a:lnTo>
                        <a:pt x="1260" y="710"/>
                      </a:lnTo>
                      <a:lnTo>
                        <a:pt x="1255" y="715"/>
                      </a:lnTo>
                      <a:lnTo>
                        <a:pt x="1245" y="715"/>
                      </a:lnTo>
                      <a:lnTo>
                        <a:pt x="105" y="715"/>
                      </a:lnTo>
                      <a:lnTo>
                        <a:pt x="95" y="715"/>
                      </a:lnTo>
                      <a:lnTo>
                        <a:pt x="90" y="710"/>
                      </a:lnTo>
                      <a:lnTo>
                        <a:pt x="90" y="700"/>
                      </a:lnTo>
                      <a:lnTo>
                        <a:pt x="90" y="0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8C8C8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27" name="Freeform 79"/>
                <p:cNvSpPr>
                  <a:spLocks/>
                </p:cNvSpPr>
                <p:nvPr/>
              </p:nvSpPr>
              <p:spPr bwMode="auto">
                <a:xfrm>
                  <a:off x="8884" y="621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26" name="Freeform 78"/>
                <p:cNvSpPr>
                  <a:spLocks/>
                </p:cNvSpPr>
                <p:nvPr/>
              </p:nvSpPr>
              <p:spPr bwMode="auto">
                <a:xfrm>
                  <a:off x="8639" y="5275"/>
                  <a:ext cx="1590" cy="90"/>
                </a:xfrm>
                <a:custGeom>
                  <a:avLst/>
                  <a:gdLst/>
                  <a:ahLst/>
                  <a:cxnLst>
                    <a:cxn ang="0">
                      <a:pos x="1590" y="30"/>
                    </a:cxn>
                    <a:cxn ang="0">
                      <a:pos x="1590" y="30"/>
                    </a:cxn>
                    <a:cxn ang="0">
                      <a:pos x="1570" y="15"/>
                    </a:cxn>
                    <a:cxn ang="0">
                      <a:pos x="1555" y="5"/>
                    </a:cxn>
                    <a:cxn ang="0">
                      <a:pos x="1535" y="0"/>
                    </a:cxn>
                    <a:cxn ang="0">
                      <a:pos x="1515" y="0"/>
                    </a:cxn>
                    <a:cxn ang="0">
                      <a:pos x="75" y="0"/>
                    </a:cxn>
                    <a:cxn ang="0">
                      <a:pos x="75" y="0"/>
                    </a:cxn>
                    <a:cxn ang="0">
                      <a:pos x="50" y="0"/>
                    </a:cxn>
                    <a:cxn ang="0">
                      <a:pos x="30" y="10"/>
                    </a:cxn>
                    <a:cxn ang="0">
                      <a:pos x="15" y="20"/>
                    </a:cxn>
                    <a:cxn ang="0">
                      <a:pos x="0" y="30"/>
                    </a:cxn>
                    <a:cxn ang="0">
                      <a:pos x="75" y="90"/>
                    </a:cxn>
                    <a:cxn ang="0">
                      <a:pos x="1515" y="90"/>
                    </a:cxn>
                    <a:cxn ang="0">
                      <a:pos x="1590" y="30"/>
                    </a:cxn>
                  </a:cxnLst>
                  <a:rect l="0" t="0" r="r" b="b"/>
                  <a:pathLst>
                    <a:path w="1590" h="90">
                      <a:moveTo>
                        <a:pt x="1590" y="30"/>
                      </a:moveTo>
                      <a:lnTo>
                        <a:pt x="1590" y="30"/>
                      </a:lnTo>
                      <a:lnTo>
                        <a:pt x="1570" y="15"/>
                      </a:lnTo>
                      <a:lnTo>
                        <a:pt x="1555" y="5"/>
                      </a:lnTo>
                      <a:lnTo>
                        <a:pt x="1535" y="0"/>
                      </a:lnTo>
                      <a:lnTo>
                        <a:pt x="1515" y="0"/>
                      </a:lnTo>
                      <a:lnTo>
                        <a:pt x="75" y="0"/>
                      </a:lnTo>
                      <a:lnTo>
                        <a:pt x="50" y="0"/>
                      </a:lnTo>
                      <a:lnTo>
                        <a:pt x="30" y="10"/>
                      </a:lnTo>
                      <a:lnTo>
                        <a:pt x="15" y="20"/>
                      </a:lnTo>
                      <a:lnTo>
                        <a:pt x="0" y="30"/>
                      </a:lnTo>
                      <a:lnTo>
                        <a:pt x="75" y="90"/>
                      </a:lnTo>
                      <a:lnTo>
                        <a:pt x="1515" y="90"/>
                      </a:lnTo>
                      <a:lnTo>
                        <a:pt x="1590" y="3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25" name="Freeform 77"/>
                <p:cNvSpPr>
                  <a:spLocks/>
                </p:cNvSpPr>
                <p:nvPr/>
              </p:nvSpPr>
              <p:spPr bwMode="auto">
                <a:xfrm>
                  <a:off x="8654" y="5320"/>
                  <a:ext cx="1560" cy="1060"/>
                </a:xfrm>
                <a:custGeom>
                  <a:avLst/>
                  <a:gdLst/>
                  <a:ahLst/>
                  <a:cxnLst>
                    <a:cxn ang="0">
                      <a:pos x="1560" y="1060"/>
                    </a:cxn>
                    <a:cxn ang="0">
                      <a:pos x="1560" y="60"/>
                    </a:cxn>
                    <a:cxn ang="0">
                      <a:pos x="1560" y="60"/>
                    </a:cxn>
                    <a:cxn ang="0">
                      <a:pos x="1555" y="40"/>
                    </a:cxn>
                    <a:cxn ang="0">
                      <a:pos x="1550" y="25"/>
                    </a:cxn>
                    <a:cxn ang="0">
                      <a:pos x="1540" y="15"/>
                    </a:cxn>
                    <a:cxn ang="0">
                      <a:pos x="1530" y="5"/>
                    </a:cxn>
                    <a:cxn ang="0">
                      <a:pos x="1510" y="0"/>
                    </a:cxn>
                    <a:cxn ang="0">
                      <a:pos x="15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10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1060"/>
                    </a:cxn>
                    <a:cxn ang="0">
                      <a:pos x="1560" y="1060"/>
                    </a:cxn>
                  </a:cxnLst>
                  <a:rect l="0" t="0" r="r" b="b"/>
                  <a:pathLst>
                    <a:path w="1560" h="1060">
                      <a:moveTo>
                        <a:pt x="1560" y="1060"/>
                      </a:moveTo>
                      <a:lnTo>
                        <a:pt x="1560" y="60"/>
                      </a:lnTo>
                      <a:lnTo>
                        <a:pt x="1555" y="40"/>
                      </a:lnTo>
                      <a:lnTo>
                        <a:pt x="1550" y="25"/>
                      </a:lnTo>
                      <a:lnTo>
                        <a:pt x="1540" y="15"/>
                      </a:lnTo>
                      <a:lnTo>
                        <a:pt x="1530" y="5"/>
                      </a:lnTo>
                      <a:lnTo>
                        <a:pt x="1510" y="0"/>
                      </a:lnTo>
                      <a:lnTo>
                        <a:pt x="15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10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1060"/>
                      </a:lnTo>
                      <a:lnTo>
                        <a:pt x="1560" y="106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24" name="Freeform 76"/>
                <p:cNvSpPr>
                  <a:spLocks/>
                </p:cNvSpPr>
                <p:nvPr/>
              </p:nvSpPr>
              <p:spPr bwMode="auto">
                <a:xfrm>
                  <a:off x="8654" y="5320"/>
                  <a:ext cx="1560" cy="1060"/>
                </a:xfrm>
                <a:custGeom>
                  <a:avLst/>
                  <a:gdLst/>
                  <a:ahLst/>
                  <a:cxnLst>
                    <a:cxn ang="0">
                      <a:pos x="1560" y="1060"/>
                    </a:cxn>
                    <a:cxn ang="0">
                      <a:pos x="1560" y="60"/>
                    </a:cxn>
                    <a:cxn ang="0">
                      <a:pos x="1560" y="60"/>
                    </a:cxn>
                    <a:cxn ang="0">
                      <a:pos x="1555" y="40"/>
                    </a:cxn>
                    <a:cxn ang="0">
                      <a:pos x="1550" y="25"/>
                    </a:cxn>
                    <a:cxn ang="0">
                      <a:pos x="1540" y="15"/>
                    </a:cxn>
                    <a:cxn ang="0">
                      <a:pos x="1530" y="5"/>
                    </a:cxn>
                    <a:cxn ang="0">
                      <a:pos x="1510" y="0"/>
                    </a:cxn>
                    <a:cxn ang="0">
                      <a:pos x="150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10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1060"/>
                    </a:cxn>
                  </a:cxnLst>
                  <a:rect l="0" t="0" r="r" b="b"/>
                  <a:pathLst>
                    <a:path w="1560" h="1060">
                      <a:moveTo>
                        <a:pt x="1560" y="1060"/>
                      </a:moveTo>
                      <a:lnTo>
                        <a:pt x="1560" y="60"/>
                      </a:lnTo>
                      <a:lnTo>
                        <a:pt x="1555" y="40"/>
                      </a:lnTo>
                      <a:lnTo>
                        <a:pt x="1550" y="25"/>
                      </a:lnTo>
                      <a:lnTo>
                        <a:pt x="1540" y="15"/>
                      </a:lnTo>
                      <a:lnTo>
                        <a:pt x="1530" y="5"/>
                      </a:lnTo>
                      <a:lnTo>
                        <a:pt x="1510" y="0"/>
                      </a:lnTo>
                      <a:lnTo>
                        <a:pt x="150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10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106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23" name="Freeform 75"/>
                <p:cNvSpPr>
                  <a:spLocks/>
                </p:cNvSpPr>
                <p:nvPr/>
              </p:nvSpPr>
              <p:spPr bwMode="auto">
                <a:xfrm>
                  <a:off x="8734" y="5400"/>
                  <a:ext cx="1400" cy="980"/>
                </a:xfrm>
                <a:custGeom>
                  <a:avLst/>
                  <a:gdLst/>
                  <a:ahLst/>
                  <a:cxnLst>
                    <a:cxn ang="0">
                      <a:pos x="1400" y="980"/>
                    </a:cxn>
                    <a:cxn ang="0">
                      <a:pos x="1400" y="60"/>
                    </a:cxn>
                    <a:cxn ang="0">
                      <a:pos x="1400" y="60"/>
                    </a:cxn>
                    <a:cxn ang="0">
                      <a:pos x="1395" y="40"/>
                    </a:cxn>
                    <a:cxn ang="0">
                      <a:pos x="1390" y="25"/>
                    </a:cxn>
                    <a:cxn ang="0">
                      <a:pos x="1380" y="15"/>
                    </a:cxn>
                    <a:cxn ang="0">
                      <a:pos x="1370" y="5"/>
                    </a:cxn>
                    <a:cxn ang="0">
                      <a:pos x="1350" y="0"/>
                    </a:cxn>
                    <a:cxn ang="0">
                      <a:pos x="134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0" y="5"/>
                    </a:cxn>
                    <a:cxn ang="0">
                      <a:pos x="25" y="10"/>
                    </a:cxn>
                    <a:cxn ang="0">
                      <a:pos x="15" y="20"/>
                    </a:cxn>
                    <a:cxn ang="0">
                      <a:pos x="10" y="30"/>
                    </a:cxn>
                    <a:cxn ang="0">
                      <a:pos x="0" y="50"/>
                    </a:cxn>
                    <a:cxn ang="0">
                      <a:pos x="0" y="60"/>
                    </a:cxn>
                    <a:cxn ang="0">
                      <a:pos x="0" y="980"/>
                    </a:cxn>
                    <a:cxn ang="0">
                      <a:pos x="1400" y="980"/>
                    </a:cxn>
                  </a:cxnLst>
                  <a:rect l="0" t="0" r="r" b="b"/>
                  <a:pathLst>
                    <a:path w="1400" h="980">
                      <a:moveTo>
                        <a:pt x="1400" y="980"/>
                      </a:moveTo>
                      <a:lnTo>
                        <a:pt x="1400" y="60"/>
                      </a:lnTo>
                      <a:lnTo>
                        <a:pt x="1395" y="40"/>
                      </a:lnTo>
                      <a:lnTo>
                        <a:pt x="1390" y="25"/>
                      </a:lnTo>
                      <a:lnTo>
                        <a:pt x="1380" y="15"/>
                      </a:lnTo>
                      <a:lnTo>
                        <a:pt x="1370" y="5"/>
                      </a:lnTo>
                      <a:lnTo>
                        <a:pt x="1350" y="0"/>
                      </a:lnTo>
                      <a:lnTo>
                        <a:pt x="1340" y="0"/>
                      </a:lnTo>
                      <a:lnTo>
                        <a:pt x="60" y="0"/>
                      </a:lnTo>
                      <a:lnTo>
                        <a:pt x="40" y="5"/>
                      </a:lnTo>
                      <a:lnTo>
                        <a:pt x="25" y="10"/>
                      </a:lnTo>
                      <a:lnTo>
                        <a:pt x="15" y="20"/>
                      </a:lnTo>
                      <a:lnTo>
                        <a:pt x="10" y="30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0" y="980"/>
                      </a:lnTo>
                      <a:lnTo>
                        <a:pt x="1400" y="9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22" name="Freeform 74"/>
                <p:cNvSpPr>
                  <a:spLocks/>
                </p:cNvSpPr>
                <p:nvPr/>
              </p:nvSpPr>
              <p:spPr bwMode="auto">
                <a:xfrm>
                  <a:off x="8734" y="5570"/>
                  <a:ext cx="1400" cy="810"/>
                </a:xfrm>
                <a:custGeom>
                  <a:avLst/>
                  <a:gdLst/>
                  <a:ahLst/>
                  <a:cxnLst>
                    <a:cxn ang="0">
                      <a:pos x="1400" y="590"/>
                    </a:cxn>
                    <a:cxn ang="0">
                      <a:pos x="1400" y="810"/>
                    </a:cxn>
                    <a:cxn ang="0">
                      <a:pos x="0" y="81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35" y="5"/>
                    </a:cxn>
                    <a:cxn ang="0">
                      <a:pos x="70" y="15"/>
                    </a:cxn>
                    <a:cxn ang="0">
                      <a:pos x="140" y="45"/>
                    </a:cxn>
                    <a:cxn ang="0">
                      <a:pos x="205" y="85"/>
                    </a:cxn>
                    <a:cxn ang="0">
                      <a:pos x="270" y="130"/>
                    </a:cxn>
                    <a:cxn ang="0">
                      <a:pos x="405" y="235"/>
                    </a:cxn>
                    <a:cxn ang="0">
                      <a:pos x="545" y="345"/>
                    </a:cxn>
                    <a:cxn ang="0">
                      <a:pos x="625" y="400"/>
                    </a:cxn>
                    <a:cxn ang="0">
                      <a:pos x="710" y="455"/>
                    </a:cxn>
                    <a:cxn ang="0">
                      <a:pos x="800" y="500"/>
                    </a:cxn>
                    <a:cxn ang="0">
                      <a:pos x="900" y="540"/>
                    </a:cxn>
                    <a:cxn ang="0">
                      <a:pos x="950" y="555"/>
                    </a:cxn>
                    <a:cxn ang="0">
                      <a:pos x="1005" y="570"/>
                    </a:cxn>
                    <a:cxn ang="0">
                      <a:pos x="1065" y="580"/>
                    </a:cxn>
                    <a:cxn ang="0">
                      <a:pos x="1125" y="590"/>
                    </a:cxn>
                    <a:cxn ang="0">
                      <a:pos x="1190" y="595"/>
                    </a:cxn>
                    <a:cxn ang="0">
                      <a:pos x="1255" y="595"/>
                    </a:cxn>
                    <a:cxn ang="0">
                      <a:pos x="1325" y="595"/>
                    </a:cxn>
                    <a:cxn ang="0">
                      <a:pos x="1400" y="590"/>
                    </a:cxn>
                    <a:cxn ang="0">
                      <a:pos x="1400" y="590"/>
                    </a:cxn>
                  </a:cxnLst>
                  <a:rect l="0" t="0" r="r" b="b"/>
                  <a:pathLst>
                    <a:path w="1400" h="810">
                      <a:moveTo>
                        <a:pt x="1400" y="590"/>
                      </a:moveTo>
                      <a:lnTo>
                        <a:pt x="1400" y="810"/>
                      </a:lnTo>
                      <a:lnTo>
                        <a:pt x="0" y="810"/>
                      </a:lnTo>
                      <a:lnTo>
                        <a:pt x="0" y="0"/>
                      </a:lnTo>
                      <a:lnTo>
                        <a:pt x="35" y="5"/>
                      </a:lnTo>
                      <a:lnTo>
                        <a:pt x="70" y="15"/>
                      </a:lnTo>
                      <a:lnTo>
                        <a:pt x="140" y="45"/>
                      </a:lnTo>
                      <a:lnTo>
                        <a:pt x="205" y="85"/>
                      </a:lnTo>
                      <a:lnTo>
                        <a:pt x="270" y="130"/>
                      </a:lnTo>
                      <a:lnTo>
                        <a:pt x="405" y="235"/>
                      </a:lnTo>
                      <a:lnTo>
                        <a:pt x="545" y="345"/>
                      </a:lnTo>
                      <a:lnTo>
                        <a:pt x="625" y="400"/>
                      </a:lnTo>
                      <a:lnTo>
                        <a:pt x="710" y="455"/>
                      </a:lnTo>
                      <a:lnTo>
                        <a:pt x="800" y="500"/>
                      </a:lnTo>
                      <a:lnTo>
                        <a:pt x="900" y="540"/>
                      </a:lnTo>
                      <a:lnTo>
                        <a:pt x="950" y="555"/>
                      </a:lnTo>
                      <a:lnTo>
                        <a:pt x="1005" y="570"/>
                      </a:lnTo>
                      <a:lnTo>
                        <a:pt x="1065" y="580"/>
                      </a:lnTo>
                      <a:lnTo>
                        <a:pt x="1125" y="590"/>
                      </a:lnTo>
                      <a:lnTo>
                        <a:pt x="1190" y="595"/>
                      </a:lnTo>
                      <a:lnTo>
                        <a:pt x="1255" y="595"/>
                      </a:lnTo>
                      <a:lnTo>
                        <a:pt x="1325" y="595"/>
                      </a:lnTo>
                      <a:lnTo>
                        <a:pt x="1400" y="59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21" name="Freeform 73"/>
                <p:cNvSpPr>
                  <a:spLocks/>
                </p:cNvSpPr>
                <p:nvPr/>
              </p:nvSpPr>
              <p:spPr bwMode="auto">
                <a:xfrm>
                  <a:off x="8884" y="573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20" name="Freeform 72"/>
                <p:cNvSpPr>
                  <a:spLocks/>
                </p:cNvSpPr>
                <p:nvPr/>
              </p:nvSpPr>
              <p:spPr bwMode="auto">
                <a:xfrm>
                  <a:off x="8884" y="585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19" name="Freeform 71"/>
                <p:cNvSpPr>
                  <a:spLocks/>
                </p:cNvSpPr>
                <p:nvPr/>
              </p:nvSpPr>
              <p:spPr bwMode="auto">
                <a:xfrm>
                  <a:off x="8884" y="597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18" name="Freeform 70"/>
                <p:cNvSpPr>
                  <a:spLocks/>
                </p:cNvSpPr>
                <p:nvPr/>
              </p:nvSpPr>
              <p:spPr bwMode="auto">
                <a:xfrm>
                  <a:off x="8884" y="6090"/>
                  <a:ext cx="1100" cy="2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5" y="15"/>
                    </a:cxn>
                    <a:cxn ang="0">
                      <a:pos x="10" y="20"/>
                    </a:cxn>
                    <a:cxn ang="0">
                      <a:pos x="1090" y="20"/>
                    </a:cxn>
                    <a:cxn ang="0">
                      <a:pos x="1090" y="20"/>
                    </a:cxn>
                    <a:cxn ang="0">
                      <a:pos x="1095" y="15"/>
                    </a:cxn>
                    <a:cxn ang="0">
                      <a:pos x="1100" y="10"/>
                    </a:cxn>
                    <a:cxn ang="0">
                      <a:pos x="1100" y="10"/>
                    </a:cxn>
                    <a:cxn ang="0">
                      <a:pos x="1095" y="5"/>
                    </a:cxn>
                    <a:cxn ang="0">
                      <a:pos x="1090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0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5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20"/>
                      </a:lnTo>
                      <a:lnTo>
                        <a:pt x="1090" y="20"/>
                      </a:lnTo>
                      <a:lnTo>
                        <a:pt x="1095" y="15"/>
                      </a:lnTo>
                      <a:lnTo>
                        <a:pt x="1100" y="10"/>
                      </a:lnTo>
                      <a:lnTo>
                        <a:pt x="1095" y="5"/>
                      </a:lnTo>
                      <a:lnTo>
                        <a:pt x="109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17" name="Freeform 69"/>
                <p:cNvSpPr>
                  <a:spLocks/>
                </p:cNvSpPr>
                <p:nvPr/>
              </p:nvSpPr>
              <p:spPr bwMode="auto">
                <a:xfrm>
                  <a:off x="8639" y="5035"/>
                  <a:ext cx="1290" cy="90"/>
                </a:xfrm>
                <a:custGeom>
                  <a:avLst/>
                  <a:gdLst/>
                  <a:ahLst/>
                  <a:cxnLst>
                    <a:cxn ang="0">
                      <a:pos x="1290" y="60"/>
                    </a:cxn>
                    <a:cxn ang="0">
                      <a:pos x="1290" y="60"/>
                    </a:cxn>
                    <a:cxn ang="0">
                      <a:pos x="1275" y="75"/>
                    </a:cxn>
                    <a:cxn ang="0">
                      <a:pos x="1255" y="85"/>
                    </a:cxn>
                    <a:cxn ang="0">
                      <a:pos x="1235" y="90"/>
                    </a:cxn>
                    <a:cxn ang="0">
                      <a:pos x="1215" y="90"/>
                    </a:cxn>
                    <a:cxn ang="0">
                      <a:pos x="75" y="90"/>
                    </a:cxn>
                    <a:cxn ang="0">
                      <a:pos x="75" y="90"/>
                    </a:cxn>
                    <a:cxn ang="0">
                      <a:pos x="50" y="90"/>
                    </a:cxn>
                    <a:cxn ang="0">
                      <a:pos x="30" y="80"/>
                    </a:cxn>
                    <a:cxn ang="0">
                      <a:pos x="10" y="70"/>
                    </a:cxn>
                    <a:cxn ang="0">
                      <a:pos x="0" y="60"/>
                    </a:cxn>
                    <a:cxn ang="0">
                      <a:pos x="75" y="0"/>
                    </a:cxn>
                    <a:cxn ang="0">
                      <a:pos x="1215" y="0"/>
                    </a:cxn>
                    <a:cxn ang="0">
                      <a:pos x="1290" y="60"/>
                    </a:cxn>
                  </a:cxnLst>
                  <a:rect l="0" t="0" r="r" b="b"/>
                  <a:pathLst>
                    <a:path w="1290" h="90">
                      <a:moveTo>
                        <a:pt x="1290" y="60"/>
                      </a:moveTo>
                      <a:lnTo>
                        <a:pt x="1290" y="60"/>
                      </a:lnTo>
                      <a:lnTo>
                        <a:pt x="1275" y="75"/>
                      </a:lnTo>
                      <a:lnTo>
                        <a:pt x="1255" y="85"/>
                      </a:lnTo>
                      <a:lnTo>
                        <a:pt x="1235" y="90"/>
                      </a:lnTo>
                      <a:lnTo>
                        <a:pt x="1215" y="90"/>
                      </a:lnTo>
                      <a:lnTo>
                        <a:pt x="75" y="90"/>
                      </a:lnTo>
                      <a:lnTo>
                        <a:pt x="50" y="90"/>
                      </a:lnTo>
                      <a:lnTo>
                        <a:pt x="30" y="80"/>
                      </a:lnTo>
                      <a:lnTo>
                        <a:pt x="10" y="70"/>
                      </a:lnTo>
                      <a:lnTo>
                        <a:pt x="0" y="60"/>
                      </a:lnTo>
                      <a:lnTo>
                        <a:pt x="75" y="0"/>
                      </a:lnTo>
                      <a:lnTo>
                        <a:pt x="1215" y="0"/>
                      </a:lnTo>
                      <a:lnTo>
                        <a:pt x="1290" y="6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16" name="Freeform 68"/>
                <p:cNvSpPr>
                  <a:spLocks/>
                </p:cNvSpPr>
                <p:nvPr/>
              </p:nvSpPr>
              <p:spPr bwMode="auto">
                <a:xfrm>
                  <a:off x="8654" y="4320"/>
                  <a:ext cx="1260" cy="76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00"/>
                    </a:cxn>
                    <a:cxn ang="0">
                      <a:pos x="0" y="700"/>
                    </a:cxn>
                    <a:cxn ang="0">
                      <a:pos x="0" y="710"/>
                    </a:cxn>
                    <a:cxn ang="0">
                      <a:pos x="10" y="730"/>
                    </a:cxn>
                    <a:cxn ang="0">
                      <a:pos x="15" y="740"/>
                    </a:cxn>
                    <a:cxn ang="0">
                      <a:pos x="25" y="750"/>
                    </a:cxn>
                    <a:cxn ang="0">
                      <a:pos x="40" y="755"/>
                    </a:cxn>
                    <a:cxn ang="0">
                      <a:pos x="60" y="760"/>
                    </a:cxn>
                    <a:cxn ang="0">
                      <a:pos x="1200" y="760"/>
                    </a:cxn>
                    <a:cxn ang="0">
                      <a:pos x="1200" y="760"/>
                    </a:cxn>
                    <a:cxn ang="0">
                      <a:pos x="1210" y="760"/>
                    </a:cxn>
                    <a:cxn ang="0">
                      <a:pos x="1230" y="750"/>
                    </a:cxn>
                    <a:cxn ang="0">
                      <a:pos x="1240" y="745"/>
                    </a:cxn>
                    <a:cxn ang="0">
                      <a:pos x="1250" y="735"/>
                    </a:cxn>
                    <a:cxn ang="0">
                      <a:pos x="1255" y="720"/>
                    </a:cxn>
                    <a:cxn ang="0">
                      <a:pos x="1260" y="700"/>
                    </a:cxn>
                    <a:cxn ang="0">
                      <a:pos x="1260" y="4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60" h="760">
                      <a:moveTo>
                        <a:pt x="0" y="0"/>
                      </a:moveTo>
                      <a:lnTo>
                        <a:pt x="0" y="700"/>
                      </a:lnTo>
                      <a:lnTo>
                        <a:pt x="0" y="710"/>
                      </a:lnTo>
                      <a:lnTo>
                        <a:pt x="10" y="730"/>
                      </a:lnTo>
                      <a:lnTo>
                        <a:pt x="15" y="740"/>
                      </a:lnTo>
                      <a:lnTo>
                        <a:pt x="25" y="750"/>
                      </a:lnTo>
                      <a:lnTo>
                        <a:pt x="40" y="755"/>
                      </a:lnTo>
                      <a:lnTo>
                        <a:pt x="60" y="760"/>
                      </a:lnTo>
                      <a:lnTo>
                        <a:pt x="1200" y="760"/>
                      </a:lnTo>
                      <a:lnTo>
                        <a:pt x="1210" y="760"/>
                      </a:lnTo>
                      <a:lnTo>
                        <a:pt x="1230" y="750"/>
                      </a:lnTo>
                      <a:lnTo>
                        <a:pt x="1240" y="745"/>
                      </a:lnTo>
                      <a:lnTo>
                        <a:pt x="1250" y="735"/>
                      </a:lnTo>
                      <a:lnTo>
                        <a:pt x="1255" y="720"/>
                      </a:lnTo>
                      <a:lnTo>
                        <a:pt x="1260" y="700"/>
                      </a:lnTo>
                      <a:lnTo>
                        <a:pt x="1260" y="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15" name="Freeform 67"/>
                <p:cNvSpPr>
                  <a:spLocks/>
                </p:cNvSpPr>
                <p:nvPr/>
              </p:nvSpPr>
              <p:spPr bwMode="auto">
                <a:xfrm>
                  <a:off x="8654" y="4320"/>
                  <a:ext cx="1260" cy="76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00"/>
                    </a:cxn>
                    <a:cxn ang="0">
                      <a:pos x="0" y="700"/>
                    </a:cxn>
                    <a:cxn ang="0">
                      <a:pos x="0" y="710"/>
                    </a:cxn>
                    <a:cxn ang="0">
                      <a:pos x="10" y="730"/>
                    </a:cxn>
                    <a:cxn ang="0">
                      <a:pos x="15" y="740"/>
                    </a:cxn>
                    <a:cxn ang="0">
                      <a:pos x="25" y="750"/>
                    </a:cxn>
                    <a:cxn ang="0">
                      <a:pos x="40" y="755"/>
                    </a:cxn>
                    <a:cxn ang="0">
                      <a:pos x="60" y="760"/>
                    </a:cxn>
                    <a:cxn ang="0">
                      <a:pos x="1200" y="760"/>
                    </a:cxn>
                    <a:cxn ang="0">
                      <a:pos x="1200" y="760"/>
                    </a:cxn>
                    <a:cxn ang="0">
                      <a:pos x="1210" y="760"/>
                    </a:cxn>
                    <a:cxn ang="0">
                      <a:pos x="1230" y="750"/>
                    </a:cxn>
                    <a:cxn ang="0">
                      <a:pos x="1240" y="745"/>
                    </a:cxn>
                    <a:cxn ang="0">
                      <a:pos x="1250" y="735"/>
                    </a:cxn>
                    <a:cxn ang="0">
                      <a:pos x="1255" y="720"/>
                    </a:cxn>
                    <a:cxn ang="0">
                      <a:pos x="1260" y="700"/>
                    </a:cxn>
                    <a:cxn ang="0">
                      <a:pos x="1260" y="40"/>
                    </a:cxn>
                  </a:cxnLst>
                  <a:rect l="0" t="0" r="r" b="b"/>
                  <a:pathLst>
                    <a:path w="1260" h="760">
                      <a:moveTo>
                        <a:pt x="0" y="0"/>
                      </a:moveTo>
                      <a:lnTo>
                        <a:pt x="0" y="700"/>
                      </a:lnTo>
                      <a:lnTo>
                        <a:pt x="0" y="710"/>
                      </a:lnTo>
                      <a:lnTo>
                        <a:pt x="10" y="730"/>
                      </a:lnTo>
                      <a:lnTo>
                        <a:pt x="15" y="740"/>
                      </a:lnTo>
                      <a:lnTo>
                        <a:pt x="25" y="750"/>
                      </a:lnTo>
                      <a:lnTo>
                        <a:pt x="40" y="755"/>
                      </a:lnTo>
                      <a:lnTo>
                        <a:pt x="60" y="760"/>
                      </a:lnTo>
                      <a:lnTo>
                        <a:pt x="1200" y="760"/>
                      </a:lnTo>
                      <a:lnTo>
                        <a:pt x="1210" y="760"/>
                      </a:lnTo>
                      <a:lnTo>
                        <a:pt x="1230" y="750"/>
                      </a:lnTo>
                      <a:lnTo>
                        <a:pt x="1240" y="745"/>
                      </a:lnTo>
                      <a:lnTo>
                        <a:pt x="1250" y="735"/>
                      </a:lnTo>
                      <a:lnTo>
                        <a:pt x="1255" y="720"/>
                      </a:lnTo>
                      <a:lnTo>
                        <a:pt x="1260" y="700"/>
                      </a:lnTo>
                      <a:lnTo>
                        <a:pt x="1260" y="4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14" name="Freeform 66"/>
                <p:cNvSpPr>
                  <a:spLocks/>
                </p:cNvSpPr>
                <p:nvPr/>
              </p:nvSpPr>
              <p:spPr bwMode="auto">
                <a:xfrm>
                  <a:off x="9014" y="4300"/>
                  <a:ext cx="900" cy="780"/>
                </a:xfrm>
                <a:custGeom>
                  <a:avLst/>
                  <a:gdLst/>
                  <a:ahLst/>
                  <a:cxnLst>
                    <a:cxn ang="0">
                      <a:pos x="60" y="780"/>
                    </a:cxn>
                    <a:cxn ang="0">
                      <a:pos x="60" y="780"/>
                    </a:cxn>
                    <a:cxn ang="0">
                      <a:pos x="50" y="780"/>
                    </a:cxn>
                    <a:cxn ang="0">
                      <a:pos x="30" y="770"/>
                    </a:cxn>
                    <a:cxn ang="0">
                      <a:pos x="20" y="765"/>
                    </a:cxn>
                    <a:cxn ang="0">
                      <a:pos x="10" y="755"/>
                    </a:cxn>
                    <a:cxn ang="0">
                      <a:pos x="5" y="740"/>
                    </a:cxn>
                    <a:cxn ang="0">
                      <a:pos x="0" y="720"/>
                    </a:cxn>
                    <a:cxn ang="0">
                      <a:pos x="0" y="0"/>
                    </a:cxn>
                    <a:cxn ang="0">
                      <a:pos x="900" y="0"/>
                    </a:cxn>
                    <a:cxn ang="0">
                      <a:pos x="900" y="720"/>
                    </a:cxn>
                    <a:cxn ang="0">
                      <a:pos x="900" y="720"/>
                    </a:cxn>
                    <a:cxn ang="0">
                      <a:pos x="900" y="730"/>
                    </a:cxn>
                    <a:cxn ang="0">
                      <a:pos x="895" y="750"/>
                    </a:cxn>
                    <a:cxn ang="0">
                      <a:pos x="885" y="760"/>
                    </a:cxn>
                    <a:cxn ang="0">
                      <a:pos x="875" y="770"/>
                    </a:cxn>
                    <a:cxn ang="0">
                      <a:pos x="860" y="775"/>
                    </a:cxn>
                    <a:cxn ang="0">
                      <a:pos x="840" y="780"/>
                    </a:cxn>
                    <a:cxn ang="0">
                      <a:pos x="60" y="780"/>
                    </a:cxn>
                  </a:cxnLst>
                  <a:rect l="0" t="0" r="r" b="b"/>
                  <a:pathLst>
                    <a:path w="900" h="780">
                      <a:moveTo>
                        <a:pt x="60" y="780"/>
                      </a:moveTo>
                      <a:lnTo>
                        <a:pt x="60" y="780"/>
                      </a:lnTo>
                      <a:lnTo>
                        <a:pt x="50" y="780"/>
                      </a:lnTo>
                      <a:lnTo>
                        <a:pt x="30" y="770"/>
                      </a:lnTo>
                      <a:lnTo>
                        <a:pt x="20" y="765"/>
                      </a:lnTo>
                      <a:lnTo>
                        <a:pt x="10" y="755"/>
                      </a:lnTo>
                      <a:lnTo>
                        <a:pt x="5" y="740"/>
                      </a:lnTo>
                      <a:lnTo>
                        <a:pt x="0" y="720"/>
                      </a:lnTo>
                      <a:lnTo>
                        <a:pt x="0" y="0"/>
                      </a:lnTo>
                      <a:lnTo>
                        <a:pt x="900" y="0"/>
                      </a:lnTo>
                      <a:lnTo>
                        <a:pt x="900" y="720"/>
                      </a:lnTo>
                      <a:lnTo>
                        <a:pt x="900" y="730"/>
                      </a:lnTo>
                      <a:lnTo>
                        <a:pt x="895" y="750"/>
                      </a:lnTo>
                      <a:lnTo>
                        <a:pt x="885" y="760"/>
                      </a:lnTo>
                      <a:lnTo>
                        <a:pt x="875" y="770"/>
                      </a:lnTo>
                      <a:lnTo>
                        <a:pt x="860" y="775"/>
                      </a:lnTo>
                      <a:lnTo>
                        <a:pt x="840" y="780"/>
                      </a:lnTo>
                      <a:lnTo>
                        <a:pt x="60" y="78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13" name="Freeform 65"/>
                <p:cNvSpPr>
                  <a:spLocks/>
                </p:cNvSpPr>
                <p:nvPr/>
              </p:nvSpPr>
              <p:spPr bwMode="auto">
                <a:xfrm>
                  <a:off x="9444" y="4350"/>
                  <a:ext cx="320" cy="680"/>
                </a:xfrm>
                <a:custGeom>
                  <a:avLst/>
                  <a:gdLst/>
                  <a:ahLst/>
                  <a:cxnLst>
                    <a:cxn ang="0">
                      <a:pos x="290" y="0"/>
                    </a:cxn>
                    <a:cxn ang="0">
                      <a:pos x="0" y="0"/>
                    </a:cxn>
                    <a:cxn ang="0">
                      <a:pos x="0" y="680"/>
                    </a:cxn>
                    <a:cxn ang="0">
                      <a:pos x="320" y="680"/>
                    </a:cxn>
                    <a:cxn ang="0">
                      <a:pos x="320" y="0"/>
                    </a:cxn>
                    <a:cxn ang="0">
                      <a:pos x="290" y="0"/>
                    </a:cxn>
                  </a:cxnLst>
                  <a:rect l="0" t="0" r="r" b="b"/>
                  <a:pathLst>
                    <a:path w="320" h="680">
                      <a:moveTo>
                        <a:pt x="290" y="0"/>
                      </a:moveTo>
                      <a:lnTo>
                        <a:pt x="0" y="0"/>
                      </a:lnTo>
                      <a:lnTo>
                        <a:pt x="0" y="680"/>
                      </a:lnTo>
                      <a:lnTo>
                        <a:pt x="320" y="680"/>
                      </a:lnTo>
                      <a:lnTo>
                        <a:pt x="320" y="0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12" name="Rectangle 64"/>
                <p:cNvSpPr>
                  <a:spLocks noChangeArrowheads="1"/>
                </p:cNvSpPr>
                <p:nvPr/>
              </p:nvSpPr>
              <p:spPr bwMode="auto">
                <a:xfrm>
                  <a:off x="9474" y="4380"/>
                  <a:ext cx="260" cy="620"/>
                </a:xfrm>
                <a:prstGeom prst="rect">
                  <a:avLst/>
                </a:prstGeom>
                <a:solidFill>
                  <a:srgbClr val="66666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11" name="Freeform 63"/>
                <p:cNvSpPr>
                  <a:spLocks noEditPoints="1"/>
                </p:cNvSpPr>
                <p:nvPr/>
              </p:nvSpPr>
              <p:spPr bwMode="auto">
                <a:xfrm>
                  <a:off x="9454" y="4360"/>
                  <a:ext cx="300" cy="660"/>
                </a:xfrm>
                <a:custGeom>
                  <a:avLst/>
                  <a:gdLst/>
                  <a:ahLst/>
                  <a:cxnLst>
                    <a:cxn ang="0">
                      <a:pos x="260" y="40"/>
                    </a:cxn>
                    <a:cxn ang="0">
                      <a:pos x="260" y="40"/>
                    </a:cxn>
                    <a:cxn ang="0">
                      <a:pos x="260" y="620"/>
                    </a:cxn>
                    <a:cxn ang="0">
                      <a:pos x="260" y="620"/>
                    </a:cxn>
                    <a:cxn ang="0">
                      <a:pos x="40" y="620"/>
                    </a:cxn>
                    <a:cxn ang="0">
                      <a:pos x="40" y="620"/>
                    </a:cxn>
                    <a:cxn ang="0">
                      <a:pos x="40" y="40"/>
                    </a:cxn>
                    <a:cxn ang="0">
                      <a:pos x="40" y="40"/>
                    </a:cxn>
                    <a:cxn ang="0">
                      <a:pos x="260" y="40"/>
                    </a:cxn>
                    <a:cxn ang="0">
                      <a:pos x="260" y="40"/>
                    </a:cxn>
                    <a:cxn ang="0">
                      <a:pos x="280" y="0"/>
                    </a:cxn>
                    <a:cxn ang="0">
                      <a:pos x="0" y="0"/>
                    </a:cxn>
                    <a:cxn ang="0">
                      <a:pos x="0" y="660"/>
                    </a:cxn>
                    <a:cxn ang="0">
                      <a:pos x="300" y="660"/>
                    </a:cxn>
                    <a:cxn ang="0">
                      <a:pos x="300" y="0"/>
                    </a:cxn>
                    <a:cxn ang="0">
                      <a:pos x="280" y="0"/>
                    </a:cxn>
                  </a:cxnLst>
                  <a:rect l="0" t="0" r="r" b="b"/>
                  <a:pathLst>
                    <a:path w="300" h="660">
                      <a:moveTo>
                        <a:pt x="260" y="40"/>
                      </a:moveTo>
                      <a:lnTo>
                        <a:pt x="260" y="40"/>
                      </a:lnTo>
                      <a:lnTo>
                        <a:pt x="260" y="620"/>
                      </a:lnTo>
                      <a:lnTo>
                        <a:pt x="40" y="620"/>
                      </a:lnTo>
                      <a:lnTo>
                        <a:pt x="40" y="40"/>
                      </a:lnTo>
                      <a:lnTo>
                        <a:pt x="260" y="40"/>
                      </a:lnTo>
                      <a:close/>
                      <a:moveTo>
                        <a:pt x="280" y="0"/>
                      </a:moveTo>
                      <a:lnTo>
                        <a:pt x="0" y="0"/>
                      </a:lnTo>
                      <a:lnTo>
                        <a:pt x="0" y="660"/>
                      </a:lnTo>
                      <a:lnTo>
                        <a:pt x="300" y="660"/>
                      </a:lnTo>
                      <a:lnTo>
                        <a:pt x="300" y="0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10" name="Freeform 62"/>
                <p:cNvSpPr>
                  <a:spLocks noEditPoints="1"/>
                </p:cNvSpPr>
                <p:nvPr/>
              </p:nvSpPr>
              <p:spPr bwMode="auto">
                <a:xfrm>
                  <a:off x="8434" y="4280"/>
                  <a:ext cx="2000" cy="2140"/>
                </a:xfrm>
                <a:custGeom>
                  <a:avLst/>
                  <a:gdLst/>
                  <a:ahLst/>
                  <a:cxnLst>
                    <a:cxn ang="0">
                      <a:pos x="1955" y="2080"/>
                    </a:cxn>
                    <a:cxn ang="0">
                      <a:pos x="1920" y="2100"/>
                    </a:cxn>
                    <a:cxn ang="0">
                      <a:pos x="1800" y="1100"/>
                    </a:cxn>
                    <a:cxn ang="0">
                      <a:pos x="1770" y="1040"/>
                    </a:cxn>
                    <a:cxn ang="0">
                      <a:pos x="280" y="1020"/>
                    </a:cxn>
                    <a:cxn ang="0">
                      <a:pos x="220" y="1050"/>
                    </a:cxn>
                    <a:cxn ang="0">
                      <a:pos x="200" y="2100"/>
                    </a:cxn>
                    <a:cxn ang="0">
                      <a:pos x="70" y="2100"/>
                    </a:cxn>
                    <a:cxn ang="0">
                      <a:pos x="40" y="2060"/>
                    </a:cxn>
                    <a:cxn ang="0">
                      <a:pos x="45" y="55"/>
                    </a:cxn>
                    <a:cxn ang="0">
                      <a:pos x="80" y="40"/>
                    </a:cxn>
                    <a:cxn ang="0">
                      <a:pos x="200" y="740"/>
                    </a:cxn>
                    <a:cxn ang="0">
                      <a:pos x="245" y="810"/>
                    </a:cxn>
                    <a:cxn ang="0">
                      <a:pos x="1420" y="820"/>
                    </a:cxn>
                    <a:cxn ang="0">
                      <a:pos x="1460" y="810"/>
                    </a:cxn>
                    <a:cxn ang="0">
                      <a:pos x="1500" y="755"/>
                    </a:cxn>
                    <a:cxn ang="0">
                      <a:pos x="1550" y="100"/>
                    </a:cxn>
                    <a:cxn ang="0">
                      <a:pos x="1850" y="40"/>
                    </a:cxn>
                    <a:cxn ang="0">
                      <a:pos x="1960" y="2060"/>
                    </a:cxn>
                    <a:cxn ang="0">
                      <a:pos x="1710" y="1180"/>
                    </a:cxn>
                    <a:cxn ang="0">
                      <a:pos x="1685" y="1125"/>
                    </a:cxn>
                    <a:cxn ang="0">
                      <a:pos x="360" y="1110"/>
                    </a:cxn>
                    <a:cxn ang="0">
                      <a:pos x="305" y="1135"/>
                    </a:cxn>
                    <a:cxn ang="0">
                      <a:pos x="240" y="2080"/>
                    </a:cxn>
                    <a:cxn ang="0">
                      <a:pos x="245" y="1075"/>
                    </a:cxn>
                    <a:cxn ang="0">
                      <a:pos x="1720" y="1060"/>
                    </a:cxn>
                    <a:cxn ang="0">
                      <a:pos x="1755" y="1080"/>
                    </a:cxn>
                    <a:cxn ang="0">
                      <a:pos x="1710" y="2080"/>
                    </a:cxn>
                    <a:cxn ang="0">
                      <a:pos x="310" y="1180"/>
                    </a:cxn>
                    <a:cxn ang="0">
                      <a:pos x="325" y="1145"/>
                    </a:cxn>
                    <a:cxn ang="0">
                      <a:pos x="1640" y="1130"/>
                    </a:cxn>
                    <a:cxn ang="0">
                      <a:pos x="1675" y="1145"/>
                    </a:cxn>
                    <a:cxn ang="0">
                      <a:pos x="1690" y="1180"/>
                    </a:cxn>
                    <a:cxn ang="0">
                      <a:pos x="560" y="740"/>
                    </a:cxn>
                    <a:cxn ang="0">
                      <a:pos x="280" y="780"/>
                    </a:cxn>
                    <a:cxn ang="0">
                      <a:pos x="245" y="765"/>
                    </a:cxn>
                    <a:cxn ang="0">
                      <a:pos x="560" y="60"/>
                    </a:cxn>
                    <a:cxn ang="0">
                      <a:pos x="1460" y="40"/>
                    </a:cxn>
                    <a:cxn ang="0">
                      <a:pos x="1460" y="750"/>
                    </a:cxn>
                    <a:cxn ang="0">
                      <a:pos x="1450" y="770"/>
                    </a:cxn>
                    <a:cxn ang="0">
                      <a:pos x="1420" y="780"/>
                    </a:cxn>
                    <a:cxn ang="0">
                      <a:pos x="640" y="780"/>
                    </a:cxn>
                    <a:cxn ang="0">
                      <a:pos x="600" y="750"/>
                    </a:cxn>
                    <a:cxn ang="0">
                      <a:pos x="600" y="60"/>
                    </a:cxn>
                    <a:cxn ang="0">
                      <a:pos x="1860" y="0"/>
                    </a:cxn>
                    <a:cxn ang="0">
                      <a:pos x="1530" y="60"/>
                    </a:cxn>
                    <a:cxn ang="0">
                      <a:pos x="560" y="0"/>
                    </a:cxn>
                    <a:cxn ang="0">
                      <a:pos x="240" y="0"/>
                    </a:cxn>
                    <a:cxn ang="0">
                      <a:pos x="35" y="10"/>
                    </a:cxn>
                    <a:cxn ang="0">
                      <a:pos x="5" y="60"/>
                    </a:cxn>
                    <a:cxn ang="0">
                      <a:pos x="5" y="2080"/>
                    </a:cxn>
                    <a:cxn ang="0">
                      <a:pos x="35" y="2130"/>
                    </a:cxn>
                    <a:cxn ang="0">
                      <a:pos x="240" y="2120"/>
                    </a:cxn>
                    <a:cxn ang="0">
                      <a:pos x="1920" y="2140"/>
                    </a:cxn>
                    <a:cxn ang="0">
                      <a:pos x="1985" y="2110"/>
                    </a:cxn>
                    <a:cxn ang="0">
                      <a:pos x="2000" y="130"/>
                    </a:cxn>
                  </a:cxnLst>
                  <a:rect l="0" t="0" r="r" b="b"/>
                  <a:pathLst>
                    <a:path w="2000" h="2140">
                      <a:moveTo>
                        <a:pt x="1960" y="2060"/>
                      </a:moveTo>
                      <a:lnTo>
                        <a:pt x="1960" y="2060"/>
                      </a:lnTo>
                      <a:lnTo>
                        <a:pt x="1960" y="2070"/>
                      </a:lnTo>
                      <a:lnTo>
                        <a:pt x="1955" y="2080"/>
                      </a:lnTo>
                      <a:lnTo>
                        <a:pt x="1945" y="2095"/>
                      </a:lnTo>
                      <a:lnTo>
                        <a:pt x="1930" y="2100"/>
                      </a:lnTo>
                      <a:lnTo>
                        <a:pt x="1920" y="2100"/>
                      </a:lnTo>
                      <a:lnTo>
                        <a:pt x="1800" y="2100"/>
                      </a:lnTo>
                      <a:lnTo>
                        <a:pt x="1800" y="2080"/>
                      </a:lnTo>
                      <a:lnTo>
                        <a:pt x="1800" y="1100"/>
                      </a:lnTo>
                      <a:lnTo>
                        <a:pt x="1800" y="1080"/>
                      </a:lnTo>
                      <a:lnTo>
                        <a:pt x="1790" y="1065"/>
                      </a:lnTo>
                      <a:lnTo>
                        <a:pt x="1785" y="1050"/>
                      </a:lnTo>
                      <a:lnTo>
                        <a:pt x="1770" y="1040"/>
                      </a:lnTo>
                      <a:lnTo>
                        <a:pt x="1745" y="1025"/>
                      </a:lnTo>
                      <a:lnTo>
                        <a:pt x="1720" y="1020"/>
                      </a:lnTo>
                      <a:lnTo>
                        <a:pt x="280" y="1020"/>
                      </a:lnTo>
                      <a:lnTo>
                        <a:pt x="260" y="1020"/>
                      </a:lnTo>
                      <a:lnTo>
                        <a:pt x="245" y="1030"/>
                      </a:lnTo>
                      <a:lnTo>
                        <a:pt x="230" y="1035"/>
                      </a:lnTo>
                      <a:lnTo>
                        <a:pt x="220" y="1050"/>
                      </a:lnTo>
                      <a:lnTo>
                        <a:pt x="205" y="1075"/>
                      </a:lnTo>
                      <a:lnTo>
                        <a:pt x="200" y="1100"/>
                      </a:lnTo>
                      <a:lnTo>
                        <a:pt x="200" y="2080"/>
                      </a:lnTo>
                      <a:lnTo>
                        <a:pt x="200" y="2100"/>
                      </a:lnTo>
                      <a:lnTo>
                        <a:pt x="80" y="2100"/>
                      </a:lnTo>
                      <a:lnTo>
                        <a:pt x="70" y="2100"/>
                      </a:lnTo>
                      <a:lnTo>
                        <a:pt x="60" y="2095"/>
                      </a:lnTo>
                      <a:lnTo>
                        <a:pt x="45" y="2085"/>
                      </a:lnTo>
                      <a:lnTo>
                        <a:pt x="40" y="2070"/>
                      </a:lnTo>
                      <a:lnTo>
                        <a:pt x="40" y="2060"/>
                      </a:lnTo>
                      <a:lnTo>
                        <a:pt x="40" y="80"/>
                      </a:lnTo>
                      <a:lnTo>
                        <a:pt x="40" y="70"/>
                      </a:lnTo>
                      <a:lnTo>
                        <a:pt x="45" y="55"/>
                      </a:lnTo>
                      <a:lnTo>
                        <a:pt x="60" y="45"/>
                      </a:lnTo>
                      <a:lnTo>
                        <a:pt x="70" y="40"/>
                      </a:lnTo>
                      <a:lnTo>
                        <a:pt x="80" y="40"/>
                      </a:lnTo>
                      <a:lnTo>
                        <a:pt x="200" y="40"/>
                      </a:lnTo>
                      <a:lnTo>
                        <a:pt x="200" y="60"/>
                      </a:lnTo>
                      <a:lnTo>
                        <a:pt x="200" y="740"/>
                      </a:lnTo>
                      <a:lnTo>
                        <a:pt x="205" y="765"/>
                      </a:lnTo>
                      <a:lnTo>
                        <a:pt x="220" y="790"/>
                      </a:lnTo>
                      <a:lnTo>
                        <a:pt x="230" y="805"/>
                      </a:lnTo>
                      <a:lnTo>
                        <a:pt x="245" y="810"/>
                      </a:lnTo>
                      <a:lnTo>
                        <a:pt x="260" y="820"/>
                      </a:lnTo>
                      <a:lnTo>
                        <a:pt x="280" y="820"/>
                      </a:lnTo>
                      <a:lnTo>
                        <a:pt x="640" y="820"/>
                      </a:lnTo>
                      <a:lnTo>
                        <a:pt x="1420" y="820"/>
                      </a:lnTo>
                      <a:lnTo>
                        <a:pt x="1435" y="820"/>
                      </a:lnTo>
                      <a:lnTo>
                        <a:pt x="1460" y="810"/>
                      </a:lnTo>
                      <a:lnTo>
                        <a:pt x="1475" y="795"/>
                      </a:lnTo>
                      <a:lnTo>
                        <a:pt x="1490" y="780"/>
                      </a:lnTo>
                      <a:lnTo>
                        <a:pt x="1500" y="755"/>
                      </a:lnTo>
                      <a:lnTo>
                        <a:pt x="1500" y="740"/>
                      </a:lnTo>
                      <a:lnTo>
                        <a:pt x="1500" y="100"/>
                      </a:lnTo>
                      <a:lnTo>
                        <a:pt x="1550" y="100"/>
                      </a:lnTo>
                      <a:lnTo>
                        <a:pt x="1610" y="40"/>
                      </a:lnTo>
                      <a:lnTo>
                        <a:pt x="1850" y="40"/>
                      </a:lnTo>
                      <a:lnTo>
                        <a:pt x="1960" y="150"/>
                      </a:lnTo>
                      <a:lnTo>
                        <a:pt x="1960" y="2060"/>
                      </a:lnTo>
                      <a:close/>
                      <a:moveTo>
                        <a:pt x="1710" y="2080"/>
                      </a:moveTo>
                      <a:lnTo>
                        <a:pt x="1710" y="1180"/>
                      </a:lnTo>
                      <a:lnTo>
                        <a:pt x="1710" y="1160"/>
                      </a:lnTo>
                      <a:lnTo>
                        <a:pt x="1700" y="1145"/>
                      </a:lnTo>
                      <a:lnTo>
                        <a:pt x="1695" y="1135"/>
                      </a:lnTo>
                      <a:lnTo>
                        <a:pt x="1685" y="1125"/>
                      </a:lnTo>
                      <a:lnTo>
                        <a:pt x="1660" y="1115"/>
                      </a:lnTo>
                      <a:lnTo>
                        <a:pt x="1640" y="1110"/>
                      </a:lnTo>
                      <a:lnTo>
                        <a:pt x="360" y="1110"/>
                      </a:lnTo>
                      <a:lnTo>
                        <a:pt x="340" y="1110"/>
                      </a:lnTo>
                      <a:lnTo>
                        <a:pt x="325" y="1120"/>
                      </a:lnTo>
                      <a:lnTo>
                        <a:pt x="315" y="1125"/>
                      </a:lnTo>
                      <a:lnTo>
                        <a:pt x="305" y="1135"/>
                      </a:lnTo>
                      <a:lnTo>
                        <a:pt x="295" y="1160"/>
                      </a:lnTo>
                      <a:lnTo>
                        <a:pt x="290" y="1180"/>
                      </a:lnTo>
                      <a:lnTo>
                        <a:pt x="290" y="2080"/>
                      </a:lnTo>
                      <a:lnTo>
                        <a:pt x="240" y="2080"/>
                      </a:lnTo>
                      <a:lnTo>
                        <a:pt x="240" y="1100"/>
                      </a:lnTo>
                      <a:lnTo>
                        <a:pt x="240" y="1090"/>
                      </a:lnTo>
                      <a:lnTo>
                        <a:pt x="245" y="1075"/>
                      </a:lnTo>
                      <a:lnTo>
                        <a:pt x="260" y="1065"/>
                      </a:lnTo>
                      <a:lnTo>
                        <a:pt x="270" y="1060"/>
                      </a:lnTo>
                      <a:lnTo>
                        <a:pt x="280" y="1060"/>
                      </a:lnTo>
                      <a:lnTo>
                        <a:pt x="1720" y="1060"/>
                      </a:lnTo>
                      <a:lnTo>
                        <a:pt x="1730" y="1060"/>
                      </a:lnTo>
                      <a:lnTo>
                        <a:pt x="1745" y="1065"/>
                      </a:lnTo>
                      <a:lnTo>
                        <a:pt x="1755" y="1080"/>
                      </a:lnTo>
                      <a:lnTo>
                        <a:pt x="1760" y="1090"/>
                      </a:lnTo>
                      <a:lnTo>
                        <a:pt x="1760" y="1100"/>
                      </a:lnTo>
                      <a:lnTo>
                        <a:pt x="1760" y="2080"/>
                      </a:lnTo>
                      <a:lnTo>
                        <a:pt x="1710" y="2080"/>
                      </a:lnTo>
                      <a:close/>
                      <a:moveTo>
                        <a:pt x="1690" y="2080"/>
                      </a:moveTo>
                      <a:lnTo>
                        <a:pt x="310" y="2080"/>
                      </a:lnTo>
                      <a:lnTo>
                        <a:pt x="310" y="1180"/>
                      </a:lnTo>
                      <a:lnTo>
                        <a:pt x="310" y="1170"/>
                      </a:lnTo>
                      <a:lnTo>
                        <a:pt x="315" y="1155"/>
                      </a:lnTo>
                      <a:lnTo>
                        <a:pt x="325" y="1145"/>
                      </a:lnTo>
                      <a:lnTo>
                        <a:pt x="330" y="1135"/>
                      </a:lnTo>
                      <a:lnTo>
                        <a:pt x="345" y="1130"/>
                      </a:lnTo>
                      <a:lnTo>
                        <a:pt x="360" y="1130"/>
                      </a:lnTo>
                      <a:lnTo>
                        <a:pt x="1640" y="1130"/>
                      </a:lnTo>
                      <a:lnTo>
                        <a:pt x="1650" y="1130"/>
                      </a:lnTo>
                      <a:lnTo>
                        <a:pt x="1665" y="1135"/>
                      </a:lnTo>
                      <a:lnTo>
                        <a:pt x="1675" y="1145"/>
                      </a:lnTo>
                      <a:lnTo>
                        <a:pt x="1685" y="1150"/>
                      </a:lnTo>
                      <a:lnTo>
                        <a:pt x="1690" y="1165"/>
                      </a:lnTo>
                      <a:lnTo>
                        <a:pt x="1690" y="1180"/>
                      </a:lnTo>
                      <a:lnTo>
                        <a:pt x="1690" y="2080"/>
                      </a:lnTo>
                      <a:close/>
                      <a:moveTo>
                        <a:pt x="560" y="60"/>
                      </a:moveTo>
                      <a:lnTo>
                        <a:pt x="560" y="740"/>
                      </a:lnTo>
                      <a:lnTo>
                        <a:pt x="565" y="760"/>
                      </a:lnTo>
                      <a:lnTo>
                        <a:pt x="570" y="780"/>
                      </a:lnTo>
                      <a:lnTo>
                        <a:pt x="280" y="780"/>
                      </a:lnTo>
                      <a:lnTo>
                        <a:pt x="270" y="780"/>
                      </a:lnTo>
                      <a:lnTo>
                        <a:pt x="260" y="775"/>
                      </a:lnTo>
                      <a:lnTo>
                        <a:pt x="245" y="765"/>
                      </a:lnTo>
                      <a:lnTo>
                        <a:pt x="240" y="750"/>
                      </a:lnTo>
                      <a:lnTo>
                        <a:pt x="240" y="740"/>
                      </a:lnTo>
                      <a:lnTo>
                        <a:pt x="240" y="60"/>
                      </a:lnTo>
                      <a:lnTo>
                        <a:pt x="560" y="60"/>
                      </a:lnTo>
                      <a:close/>
                      <a:moveTo>
                        <a:pt x="600" y="40"/>
                      </a:moveTo>
                      <a:lnTo>
                        <a:pt x="600" y="40"/>
                      </a:lnTo>
                      <a:lnTo>
                        <a:pt x="1460" y="40"/>
                      </a:lnTo>
                      <a:lnTo>
                        <a:pt x="1460" y="80"/>
                      </a:lnTo>
                      <a:lnTo>
                        <a:pt x="1460" y="740"/>
                      </a:lnTo>
                      <a:lnTo>
                        <a:pt x="1460" y="750"/>
                      </a:lnTo>
                      <a:lnTo>
                        <a:pt x="1455" y="760"/>
                      </a:lnTo>
                      <a:lnTo>
                        <a:pt x="1450" y="770"/>
                      </a:lnTo>
                      <a:lnTo>
                        <a:pt x="1440" y="775"/>
                      </a:lnTo>
                      <a:lnTo>
                        <a:pt x="1430" y="780"/>
                      </a:lnTo>
                      <a:lnTo>
                        <a:pt x="1420" y="780"/>
                      </a:lnTo>
                      <a:lnTo>
                        <a:pt x="640" y="780"/>
                      </a:lnTo>
                      <a:lnTo>
                        <a:pt x="630" y="780"/>
                      </a:lnTo>
                      <a:lnTo>
                        <a:pt x="615" y="775"/>
                      </a:lnTo>
                      <a:lnTo>
                        <a:pt x="605" y="760"/>
                      </a:lnTo>
                      <a:lnTo>
                        <a:pt x="600" y="750"/>
                      </a:lnTo>
                      <a:lnTo>
                        <a:pt x="600" y="740"/>
                      </a:lnTo>
                      <a:lnTo>
                        <a:pt x="600" y="60"/>
                      </a:lnTo>
                      <a:lnTo>
                        <a:pt x="600" y="40"/>
                      </a:lnTo>
                      <a:close/>
                      <a:moveTo>
                        <a:pt x="1870" y="0"/>
                      </a:moveTo>
                      <a:lnTo>
                        <a:pt x="1860" y="0"/>
                      </a:lnTo>
                      <a:lnTo>
                        <a:pt x="1590" y="0"/>
                      </a:lnTo>
                      <a:lnTo>
                        <a:pt x="1530" y="60"/>
                      </a:lnTo>
                      <a:lnTo>
                        <a:pt x="1500" y="60"/>
                      </a:lnTo>
                      <a:lnTo>
                        <a:pt x="1500" y="0"/>
                      </a:lnTo>
                      <a:lnTo>
                        <a:pt x="1480" y="0"/>
                      </a:lnTo>
                      <a:lnTo>
                        <a:pt x="560" y="0"/>
                      </a:lnTo>
                      <a:lnTo>
                        <a:pt x="560" y="20"/>
                      </a:lnTo>
                      <a:lnTo>
                        <a:pt x="240" y="20"/>
                      </a:lnTo>
                      <a:lnTo>
                        <a:pt x="240" y="0"/>
                      </a:lnTo>
                      <a:lnTo>
                        <a:pt x="80" y="0"/>
                      </a:lnTo>
                      <a:lnTo>
                        <a:pt x="50" y="5"/>
                      </a:lnTo>
                      <a:lnTo>
                        <a:pt x="35" y="10"/>
                      </a:lnTo>
                      <a:lnTo>
                        <a:pt x="25" y="20"/>
                      </a:lnTo>
                      <a:lnTo>
                        <a:pt x="10" y="40"/>
                      </a:lnTo>
                      <a:lnTo>
                        <a:pt x="5" y="60"/>
                      </a:lnTo>
                      <a:lnTo>
                        <a:pt x="0" y="80"/>
                      </a:lnTo>
                      <a:lnTo>
                        <a:pt x="0" y="2060"/>
                      </a:lnTo>
                      <a:lnTo>
                        <a:pt x="5" y="2080"/>
                      </a:lnTo>
                      <a:lnTo>
                        <a:pt x="10" y="2100"/>
                      </a:lnTo>
                      <a:lnTo>
                        <a:pt x="25" y="2120"/>
                      </a:lnTo>
                      <a:lnTo>
                        <a:pt x="35" y="2130"/>
                      </a:lnTo>
                      <a:lnTo>
                        <a:pt x="50" y="2135"/>
                      </a:lnTo>
                      <a:lnTo>
                        <a:pt x="80" y="2140"/>
                      </a:lnTo>
                      <a:lnTo>
                        <a:pt x="240" y="2140"/>
                      </a:lnTo>
                      <a:lnTo>
                        <a:pt x="240" y="2120"/>
                      </a:lnTo>
                      <a:lnTo>
                        <a:pt x="1760" y="2120"/>
                      </a:lnTo>
                      <a:lnTo>
                        <a:pt x="1760" y="2140"/>
                      </a:lnTo>
                      <a:lnTo>
                        <a:pt x="1920" y="2140"/>
                      </a:lnTo>
                      <a:lnTo>
                        <a:pt x="1945" y="2135"/>
                      </a:lnTo>
                      <a:lnTo>
                        <a:pt x="1970" y="2120"/>
                      </a:lnTo>
                      <a:lnTo>
                        <a:pt x="1985" y="2110"/>
                      </a:lnTo>
                      <a:lnTo>
                        <a:pt x="1990" y="2095"/>
                      </a:lnTo>
                      <a:lnTo>
                        <a:pt x="2000" y="2080"/>
                      </a:lnTo>
                      <a:lnTo>
                        <a:pt x="2000" y="2060"/>
                      </a:lnTo>
                      <a:lnTo>
                        <a:pt x="2000" y="130"/>
                      </a:lnTo>
                      <a:lnTo>
                        <a:pt x="187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09" name="Freeform 61"/>
                <p:cNvSpPr>
                  <a:spLocks/>
                </p:cNvSpPr>
                <p:nvPr/>
              </p:nvSpPr>
              <p:spPr bwMode="auto">
                <a:xfrm>
                  <a:off x="9174" y="4770"/>
                  <a:ext cx="520" cy="40"/>
                </a:xfrm>
                <a:custGeom>
                  <a:avLst/>
                  <a:gdLst/>
                  <a:ahLst/>
                  <a:cxnLst>
                    <a:cxn ang="0">
                      <a:pos x="500" y="20"/>
                    </a:cxn>
                    <a:cxn ang="0">
                      <a:pos x="20" y="20"/>
                    </a:cxn>
                    <a:cxn ang="0">
                      <a:pos x="20" y="20"/>
                    </a:cxn>
                    <a:cxn ang="0">
                      <a:pos x="10" y="20"/>
                    </a:cxn>
                    <a:cxn ang="0">
                      <a:pos x="0" y="10"/>
                    </a:cxn>
                    <a:cxn ang="0">
                      <a:pos x="0" y="0"/>
                    </a:cxn>
                    <a:cxn ang="0">
                      <a:pos x="0" y="15"/>
                    </a:cxn>
                    <a:cxn ang="0">
                      <a:pos x="0" y="15"/>
                    </a:cxn>
                    <a:cxn ang="0">
                      <a:pos x="0" y="30"/>
                    </a:cxn>
                    <a:cxn ang="0">
                      <a:pos x="10" y="35"/>
                    </a:cxn>
                    <a:cxn ang="0">
                      <a:pos x="20" y="40"/>
                    </a:cxn>
                    <a:cxn ang="0">
                      <a:pos x="500" y="40"/>
                    </a:cxn>
                    <a:cxn ang="0">
                      <a:pos x="500" y="40"/>
                    </a:cxn>
                    <a:cxn ang="0">
                      <a:pos x="510" y="35"/>
                    </a:cxn>
                    <a:cxn ang="0">
                      <a:pos x="515" y="30"/>
                    </a:cxn>
                    <a:cxn ang="0">
                      <a:pos x="520" y="20"/>
                    </a:cxn>
                    <a:cxn ang="0">
                      <a:pos x="520" y="0"/>
                    </a:cxn>
                    <a:cxn ang="0">
                      <a:pos x="520" y="0"/>
                    </a:cxn>
                    <a:cxn ang="0">
                      <a:pos x="515" y="15"/>
                    </a:cxn>
                    <a:cxn ang="0">
                      <a:pos x="510" y="20"/>
                    </a:cxn>
                    <a:cxn ang="0">
                      <a:pos x="500" y="20"/>
                    </a:cxn>
                    <a:cxn ang="0">
                      <a:pos x="500" y="20"/>
                    </a:cxn>
                  </a:cxnLst>
                  <a:rect l="0" t="0" r="r" b="b"/>
                  <a:pathLst>
                    <a:path w="520" h="40">
                      <a:moveTo>
                        <a:pt x="500" y="20"/>
                      </a:moveTo>
                      <a:lnTo>
                        <a:pt x="20" y="2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0" y="15"/>
                      </a:lnTo>
                      <a:lnTo>
                        <a:pt x="0" y="30"/>
                      </a:lnTo>
                      <a:lnTo>
                        <a:pt x="10" y="35"/>
                      </a:lnTo>
                      <a:lnTo>
                        <a:pt x="20" y="40"/>
                      </a:lnTo>
                      <a:lnTo>
                        <a:pt x="500" y="40"/>
                      </a:lnTo>
                      <a:lnTo>
                        <a:pt x="510" y="35"/>
                      </a:lnTo>
                      <a:lnTo>
                        <a:pt x="515" y="30"/>
                      </a:lnTo>
                      <a:lnTo>
                        <a:pt x="520" y="20"/>
                      </a:lnTo>
                      <a:lnTo>
                        <a:pt x="520" y="0"/>
                      </a:lnTo>
                      <a:lnTo>
                        <a:pt x="515" y="15"/>
                      </a:lnTo>
                      <a:lnTo>
                        <a:pt x="510" y="20"/>
                      </a:lnTo>
                      <a:lnTo>
                        <a:pt x="500" y="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  <p:sp>
              <p:nvSpPr>
                <p:cNvPr id="2108" name="Freeform 60"/>
                <p:cNvSpPr>
                  <a:spLocks/>
                </p:cNvSpPr>
                <p:nvPr/>
              </p:nvSpPr>
              <p:spPr bwMode="auto">
                <a:xfrm>
                  <a:off x="9044" y="4070"/>
                  <a:ext cx="130" cy="60"/>
                </a:xfrm>
                <a:custGeom>
                  <a:avLst/>
                  <a:gdLst/>
                  <a:ahLst/>
                  <a:cxnLst>
                    <a:cxn ang="0">
                      <a:pos x="90" y="0"/>
                    </a:cxn>
                    <a:cxn ang="0">
                      <a:pos x="90" y="0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90" y="20"/>
                    </a:cxn>
                    <a:cxn ang="0">
                      <a:pos x="90" y="20"/>
                    </a:cxn>
                    <a:cxn ang="0">
                      <a:pos x="105" y="20"/>
                    </a:cxn>
                    <a:cxn ang="0">
                      <a:pos x="120" y="30"/>
                    </a:cxn>
                    <a:cxn ang="0">
                      <a:pos x="125" y="40"/>
                    </a:cxn>
                    <a:cxn ang="0">
                      <a:pos x="130" y="60"/>
                    </a:cxn>
                    <a:cxn ang="0">
                      <a:pos x="130" y="40"/>
                    </a:cxn>
                    <a:cxn ang="0">
                      <a:pos x="130" y="40"/>
                    </a:cxn>
                    <a:cxn ang="0">
                      <a:pos x="125" y="25"/>
                    </a:cxn>
                    <a:cxn ang="0">
                      <a:pos x="120" y="15"/>
                    </a:cxn>
                    <a:cxn ang="0">
                      <a:pos x="105" y="5"/>
                    </a:cxn>
                    <a:cxn ang="0">
                      <a:pos x="90" y="0"/>
                    </a:cxn>
                    <a:cxn ang="0">
                      <a:pos x="90" y="0"/>
                    </a:cxn>
                  </a:cxnLst>
                  <a:rect l="0" t="0" r="r" b="b"/>
                  <a:pathLst>
                    <a:path w="130" h="60">
                      <a:moveTo>
                        <a:pt x="90" y="0"/>
                      </a:moveTo>
                      <a:lnTo>
                        <a:pt x="90" y="0"/>
                      </a:lnTo>
                      <a:lnTo>
                        <a:pt x="15" y="0"/>
                      </a:lnTo>
                      <a:lnTo>
                        <a:pt x="0" y="20"/>
                      </a:lnTo>
                      <a:lnTo>
                        <a:pt x="90" y="20"/>
                      </a:lnTo>
                      <a:lnTo>
                        <a:pt x="105" y="20"/>
                      </a:lnTo>
                      <a:lnTo>
                        <a:pt x="120" y="30"/>
                      </a:lnTo>
                      <a:lnTo>
                        <a:pt x="125" y="40"/>
                      </a:lnTo>
                      <a:lnTo>
                        <a:pt x="130" y="60"/>
                      </a:lnTo>
                      <a:lnTo>
                        <a:pt x="130" y="40"/>
                      </a:lnTo>
                      <a:lnTo>
                        <a:pt x="125" y="25"/>
                      </a:lnTo>
                      <a:lnTo>
                        <a:pt x="120" y="15"/>
                      </a:lnTo>
                      <a:lnTo>
                        <a:pt x="105" y="5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  <a:latin typeface="Lucida Sans Unicode"/>
                  </a:endParaRPr>
                </a:p>
              </p:txBody>
            </p:sp>
          </p:grpSp>
          <p:pic>
            <p:nvPicPr>
              <p:cNvPr id="2106" name="Picture 5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-2744"/>
              <a:stretch>
                <a:fillRect/>
              </a:stretch>
            </p:blipFill>
            <p:spPr bwMode="auto">
              <a:xfrm rot="5400000">
                <a:off x="1613" y="6931"/>
                <a:ext cx="187" cy="187"/>
              </a:xfrm>
              <a:prstGeom prst="rect">
                <a:avLst/>
              </a:prstGeom>
              <a:noFill/>
              <a:ln w="9525">
                <a:solidFill>
                  <a:srgbClr val="CCFFCC"/>
                </a:solidFill>
                <a:miter lim="800000"/>
                <a:headEnd/>
                <a:tailEnd/>
              </a:ln>
            </p:spPr>
          </p:pic>
        </p:grpSp>
        <p:sp>
          <p:nvSpPr>
            <p:cNvPr id="2104" name="AutoShape 56"/>
            <p:cNvSpPr>
              <a:spLocks noChangeArrowheads="1"/>
            </p:cNvSpPr>
            <p:nvPr/>
          </p:nvSpPr>
          <p:spPr bwMode="auto">
            <a:xfrm rot="10800000">
              <a:off x="7116" y="2637"/>
              <a:ext cx="448" cy="252"/>
            </a:xfrm>
            <a:prstGeom prst="rightArrow">
              <a:avLst>
                <a:gd name="adj1" fmla="val 50000"/>
                <a:gd name="adj2" fmla="val 44444"/>
              </a:avLst>
            </a:prstGeom>
            <a:gradFill rotWithShape="0">
              <a:gsLst>
                <a:gs pos="0">
                  <a:srgbClr val="D99594"/>
                </a:gs>
                <a:gs pos="50000">
                  <a:srgbClr val="C0504D"/>
                </a:gs>
                <a:gs pos="100000">
                  <a:srgbClr val="D99594"/>
                </a:gs>
              </a:gsLst>
              <a:lin ang="5400000" scaled="1"/>
            </a:gradFill>
            <a:ln w="12700">
              <a:solidFill>
                <a:srgbClr val="C0504D"/>
              </a:solidFill>
              <a:miter lim="800000"/>
              <a:headEnd/>
              <a:tailEnd type="none" w="sm" len="sm"/>
            </a:ln>
            <a:effectLst>
              <a:outerShdw dist="28398" dir="3806097" algn="ctr" rotWithShape="0">
                <a:srgbClr val="622423"/>
              </a:outerShdw>
            </a:effectLst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grpSp>
          <p:nvGrpSpPr>
            <p:cNvPr id="31" name="Group 53"/>
            <p:cNvGrpSpPr>
              <a:grpSpLocks/>
            </p:cNvGrpSpPr>
            <p:nvPr/>
          </p:nvGrpSpPr>
          <p:grpSpPr bwMode="auto">
            <a:xfrm>
              <a:off x="10050" y="2559"/>
              <a:ext cx="549" cy="360"/>
              <a:chOff x="10050" y="2559"/>
              <a:chExt cx="549" cy="360"/>
            </a:xfrm>
          </p:grpSpPr>
          <p:sp>
            <p:nvSpPr>
              <p:cNvPr id="2103" name="AutoShape 55"/>
              <p:cNvSpPr>
                <a:spLocks noChangeArrowheads="1"/>
              </p:cNvSpPr>
              <p:nvPr/>
            </p:nvSpPr>
            <p:spPr bwMode="auto">
              <a:xfrm rot="10800000">
                <a:off x="10050" y="2613"/>
                <a:ext cx="448" cy="252"/>
              </a:xfrm>
              <a:prstGeom prst="rightArrow">
                <a:avLst>
                  <a:gd name="adj1" fmla="val 50000"/>
                  <a:gd name="adj2" fmla="val 44444"/>
                </a:avLst>
              </a:prstGeom>
              <a:gradFill rotWithShape="0">
                <a:gsLst>
                  <a:gs pos="0">
                    <a:srgbClr val="4F81BD"/>
                  </a:gs>
                  <a:gs pos="100000">
                    <a:srgbClr val="243F60"/>
                  </a:gs>
                </a:gsLst>
                <a:lin ang="2700000" scaled="1"/>
              </a:gradFill>
              <a:ln w="12700">
                <a:solidFill>
                  <a:srgbClr val="F2F2F2"/>
                </a:solidFill>
                <a:miter lim="800000"/>
                <a:headEnd/>
                <a:tailEnd type="none" w="sm" len="sm"/>
              </a:ln>
              <a:effectLst>
                <a:outerShdw sy="50000" kx="-2453608" rotWithShape="0">
                  <a:srgbClr val="B8CCE4">
                    <a:alpha val="50000"/>
                  </a:srgbClr>
                </a:outerShdw>
              </a:effectLst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pic>
            <p:nvPicPr>
              <p:cNvPr id="2102" name="Picture 54" descr="MCj04325520000[1]"/>
              <p:cNvPicPr>
                <a:picLocks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0239" y="2559"/>
                <a:ext cx="360" cy="360"/>
              </a:xfrm>
              <a:prstGeom prst="rect">
                <a:avLst/>
              </a:prstGeom>
              <a:noFill/>
            </p:spPr>
          </p:pic>
        </p:grpSp>
        <p:grpSp>
          <p:nvGrpSpPr>
            <p:cNvPr id="2224" name="Group 49"/>
            <p:cNvGrpSpPr>
              <a:grpSpLocks/>
            </p:cNvGrpSpPr>
            <p:nvPr/>
          </p:nvGrpSpPr>
          <p:grpSpPr bwMode="auto">
            <a:xfrm>
              <a:off x="9192" y="4787"/>
              <a:ext cx="305" cy="622"/>
              <a:chOff x="5040" y="2400"/>
              <a:chExt cx="240" cy="864"/>
            </a:xfrm>
          </p:grpSpPr>
          <p:pic>
            <p:nvPicPr>
              <p:cNvPr id="2100" name="Picture 52" descr="Go to fullsize image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 rot="5400000">
                <a:off x="4969" y="2931"/>
                <a:ext cx="384" cy="185"/>
              </a:xfrm>
              <a:prstGeom prst="rect">
                <a:avLst/>
              </a:prstGeom>
              <a:noFill/>
            </p:spPr>
          </p:pic>
          <p:pic>
            <p:nvPicPr>
              <p:cNvPr id="2099" name="Picture 51" descr="Go to fullsize image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 l="45000" t="15591"/>
              <a:stretch>
                <a:fillRect/>
              </a:stretch>
            </p:blipFill>
            <p:spPr bwMode="auto">
              <a:xfrm>
                <a:off x="5091" y="2448"/>
                <a:ext cx="148" cy="343"/>
              </a:xfrm>
              <a:prstGeom prst="rect">
                <a:avLst/>
              </a:prstGeom>
              <a:noFill/>
            </p:spPr>
          </p:pic>
          <p:sp>
            <p:nvSpPr>
              <p:cNvPr id="2098" name="AutoShape 50"/>
              <p:cNvSpPr>
                <a:spLocks noChangeArrowheads="1"/>
              </p:cNvSpPr>
              <p:nvPr/>
            </p:nvSpPr>
            <p:spPr bwMode="auto">
              <a:xfrm>
                <a:off x="5040" y="2400"/>
                <a:ext cx="240" cy="864"/>
              </a:xfrm>
              <a:prstGeom prst="flowChartTerminator">
                <a:avLst/>
              </a:prstGeom>
              <a:noFill/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</p:grpSp>
        <p:grpSp>
          <p:nvGrpSpPr>
            <p:cNvPr id="2250" name="Group 46"/>
            <p:cNvGrpSpPr>
              <a:grpSpLocks/>
            </p:cNvGrpSpPr>
            <p:nvPr/>
          </p:nvGrpSpPr>
          <p:grpSpPr bwMode="auto">
            <a:xfrm>
              <a:off x="5310" y="6854"/>
              <a:ext cx="2064" cy="1656"/>
              <a:chOff x="7924" y="4425"/>
              <a:chExt cx="1946" cy="1656"/>
            </a:xfrm>
          </p:grpSpPr>
          <p:sp>
            <p:nvSpPr>
              <p:cNvPr id="2096" name="Text Box 48"/>
              <p:cNvSpPr txBox="1">
                <a:spLocks noChangeArrowheads="1"/>
              </p:cNvSpPr>
              <p:nvPr/>
            </p:nvSpPr>
            <p:spPr bwMode="auto">
              <a:xfrm>
                <a:off x="7924" y="5577"/>
                <a:ext cx="1946" cy="504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>
                    <a:solidFill>
                      <a:prstClr val="black"/>
                    </a:solidFill>
                    <a:latin typeface="Arial" pitchFamily="34" charset="0"/>
                    <a:ea typeface="Times New Roman" pitchFamily="18" charset="0"/>
                  </a:rPr>
                  <a:t>Detections</a:t>
                </a: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095" name="Rectangle 47"/>
              <p:cNvSpPr>
                <a:spLocks noChangeArrowheads="1"/>
              </p:cNvSpPr>
              <p:nvPr/>
            </p:nvSpPr>
            <p:spPr bwMode="auto">
              <a:xfrm>
                <a:off x="7924" y="4425"/>
                <a:ext cx="1946" cy="115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</p:grpSp>
        <p:grpSp>
          <p:nvGrpSpPr>
            <p:cNvPr id="2252" name="Group 39"/>
            <p:cNvGrpSpPr>
              <a:grpSpLocks/>
            </p:cNvGrpSpPr>
            <p:nvPr/>
          </p:nvGrpSpPr>
          <p:grpSpPr bwMode="auto">
            <a:xfrm>
              <a:off x="5796" y="6991"/>
              <a:ext cx="1092" cy="784"/>
              <a:chOff x="9100" y="4327"/>
              <a:chExt cx="1092" cy="784"/>
            </a:xfrm>
          </p:grpSpPr>
          <p:grpSp>
            <p:nvGrpSpPr>
              <p:cNvPr id="2255" name="Group 43"/>
              <p:cNvGrpSpPr>
                <a:grpSpLocks/>
              </p:cNvGrpSpPr>
              <p:nvPr/>
            </p:nvGrpSpPr>
            <p:grpSpPr bwMode="auto">
              <a:xfrm>
                <a:off x="9100" y="4327"/>
                <a:ext cx="1092" cy="784"/>
                <a:chOff x="2128" y="4201"/>
                <a:chExt cx="1092" cy="784"/>
              </a:xfrm>
            </p:grpSpPr>
            <p:pic>
              <p:nvPicPr>
                <p:cNvPr id="2093" name="Picture 45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 l="34074" t="47598" r="52336" b="35889"/>
                <a:stretch>
                  <a:fillRect/>
                </a:stretch>
              </p:blipFill>
              <p:spPr bwMode="auto">
                <a:xfrm>
                  <a:off x="2128" y="4247"/>
                  <a:ext cx="434" cy="658"/>
                </a:xfrm>
                <a:prstGeom prst="rect">
                  <a:avLst/>
                </a:prstGeom>
                <a:solidFill>
                  <a:srgbClr val="FF0000"/>
                </a:solidFill>
              </p:spPr>
            </p:pic>
            <p:pic>
              <p:nvPicPr>
                <p:cNvPr id="2092" name="Picture 44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 l="54677" t="46193" r="31734" b="34131"/>
                <a:stretch>
                  <a:fillRect/>
                </a:stretch>
              </p:blipFill>
              <p:spPr bwMode="auto">
                <a:xfrm>
                  <a:off x="2786" y="4201"/>
                  <a:ext cx="434" cy="784"/>
                </a:xfrm>
                <a:prstGeom prst="rect">
                  <a:avLst/>
                </a:prstGeom>
                <a:solidFill>
                  <a:srgbClr val="FF0000"/>
                </a:solidFill>
              </p:spPr>
            </p:pic>
          </p:grpSp>
          <p:sp>
            <p:nvSpPr>
              <p:cNvPr id="2090" name="Oval 42"/>
              <p:cNvSpPr>
                <a:spLocks noChangeArrowheads="1"/>
              </p:cNvSpPr>
              <p:nvPr/>
            </p:nvSpPr>
            <p:spPr bwMode="auto">
              <a:xfrm>
                <a:off x="9884" y="4607"/>
                <a:ext cx="126" cy="154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rgbClr val="000000"/>
                </a:solidFill>
                <a:round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089" name="Oval 41"/>
              <p:cNvSpPr>
                <a:spLocks noChangeArrowheads="1"/>
              </p:cNvSpPr>
              <p:nvPr/>
            </p:nvSpPr>
            <p:spPr bwMode="auto">
              <a:xfrm>
                <a:off x="9856" y="4929"/>
                <a:ext cx="84" cy="112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rgbClr val="000000"/>
                </a:solidFill>
                <a:round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088" name="Oval 40"/>
              <p:cNvSpPr>
                <a:spLocks noChangeArrowheads="1"/>
              </p:cNvSpPr>
              <p:nvPr/>
            </p:nvSpPr>
            <p:spPr bwMode="auto">
              <a:xfrm>
                <a:off x="9338" y="4817"/>
                <a:ext cx="98" cy="98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rgbClr val="000000"/>
                </a:solidFill>
                <a:round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</p:grpSp>
        <p:grpSp>
          <p:nvGrpSpPr>
            <p:cNvPr id="2257" name="Group 12"/>
            <p:cNvGrpSpPr>
              <a:grpSpLocks/>
            </p:cNvGrpSpPr>
            <p:nvPr/>
          </p:nvGrpSpPr>
          <p:grpSpPr bwMode="auto">
            <a:xfrm>
              <a:off x="1891" y="4743"/>
              <a:ext cx="1873" cy="599"/>
              <a:chOff x="4667" y="4167"/>
              <a:chExt cx="6736" cy="1219"/>
            </a:xfrm>
          </p:grpSpPr>
          <p:grpSp>
            <p:nvGrpSpPr>
              <p:cNvPr id="2260" name="Group 14"/>
              <p:cNvGrpSpPr>
                <a:grpSpLocks/>
              </p:cNvGrpSpPr>
              <p:nvPr/>
            </p:nvGrpSpPr>
            <p:grpSpPr bwMode="auto">
              <a:xfrm>
                <a:off x="4792" y="4304"/>
                <a:ext cx="6487" cy="945"/>
                <a:chOff x="4832" y="4306"/>
                <a:chExt cx="6487" cy="945"/>
              </a:xfrm>
            </p:grpSpPr>
            <p:grpSp>
              <p:nvGrpSpPr>
                <p:cNvPr id="2262" name="Group 31"/>
                <p:cNvGrpSpPr>
                  <a:grpSpLocks/>
                </p:cNvGrpSpPr>
                <p:nvPr/>
              </p:nvGrpSpPr>
              <p:grpSpPr bwMode="auto">
                <a:xfrm>
                  <a:off x="9297" y="4306"/>
                  <a:ext cx="2022" cy="945"/>
                  <a:chOff x="9297" y="4306"/>
                  <a:chExt cx="2022" cy="945"/>
                </a:xfrm>
              </p:grpSpPr>
              <p:grpSp>
                <p:nvGrpSpPr>
                  <p:cNvPr id="2317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9486" y="4426"/>
                    <a:ext cx="1644" cy="706"/>
                    <a:chOff x="5856" y="4337"/>
                    <a:chExt cx="1644" cy="706"/>
                  </a:xfrm>
                </p:grpSpPr>
                <p:sp>
                  <p:nvSpPr>
                    <p:cNvPr id="2086" name="AutoShape 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677" y="4337"/>
                      <a:ext cx="0" cy="706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 type="triangle" w="med" len="med"/>
                      <a:tailEnd type="triangle" w="med" len="med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  <p:sp>
                  <p:nvSpPr>
                    <p:cNvPr id="2085" name="AutoShape 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087" y="4337"/>
                      <a:ext cx="1" cy="706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 type="triangle" w="med" len="med"/>
                      <a:tailEnd type="triangle" w="med" len="med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  <p:sp>
                  <p:nvSpPr>
                    <p:cNvPr id="2084" name="AutoShape 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498" y="4337"/>
                      <a:ext cx="2" cy="706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 type="triangle" w="med" len="med"/>
                      <a:tailEnd type="triangle" w="med" len="med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  <p:sp>
                  <p:nvSpPr>
                    <p:cNvPr id="2083" name="AutoShape 3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856" y="4337"/>
                      <a:ext cx="1" cy="706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 type="triangle" w="med" len="med"/>
                      <a:tailEnd type="triangle" w="med" len="med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  <p:sp>
                  <p:nvSpPr>
                    <p:cNvPr id="2082" name="AutoShape 3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266" y="4337"/>
                      <a:ext cx="1" cy="706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 type="triangle" w="med" len="med"/>
                      <a:tailEnd type="triangle" w="med" len="med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</p:grpSp>
              <p:sp>
                <p:nvSpPr>
                  <p:cNvPr id="2080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9297" y="4306"/>
                    <a:ext cx="2022" cy="945"/>
                  </a:xfrm>
                  <a:prstGeom prst="rect">
                    <a:avLst/>
                  </a:prstGeom>
                  <a:noFill/>
                  <a:ln w="9525">
                    <a:solidFill>
                      <a:srgbClr val="BFBFBF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Lucida Sans Unicode"/>
                    </a:endParaRPr>
                  </a:p>
                </p:txBody>
              </p:sp>
            </p:grpSp>
            <p:grpSp>
              <p:nvGrpSpPr>
                <p:cNvPr id="2343" name="Group 23"/>
                <p:cNvGrpSpPr>
                  <a:grpSpLocks/>
                </p:cNvGrpSpPr>
                <p:nvPr/>
              </p:nvGrpSpPr>
              <p:grpSpPr bwMode="auto">
                <a:xfrm>
                  <a:off x="7064" y="4306"/>
                  <a:ext cx="2022" cy="945"/>
                  <a:chOff x="9297" y="4306"/>
                  <a:chExt cx="2022" cy="945"/>
                </a:xfrm>
              </p:grpSpPr>
              <p:grpSp>
                <p:nvGrpSpPr>
                  <p:cNvPr id="2349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9486" y="4426"/>
                    <a:ext cx="1644" cy="706"/>
                    <a:chOff x="5856" y="4337"/>
                    <a:chExt cx="1644" cy="706"/>
                  </a:xfrm>
                </p:grpSpPr>
                <p:sp>
                  <p:nvSpPr>
                    <p:cNvPr id="2078" name="AutoShape 3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677" y="4337"/>
                      <a:ext cx="0" cy="706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 type="triangle" w="med" len="med"/>
                      <a:tailEnd type="triangle" w="med" len="med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  <p:sp>
                  <p:nvSpPr>
                    <p:cNvPr id="2077" name="AutoShape 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087" y="4337"/>
                      <a:ext cx="1" cy="706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 type="triangle" w="med" len="med"/>
                      <a:tailEnd type="triangle" w="med" len="med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  <p:sp>
                  <p:nvSpPr>
                    <p:cNvPr id="2076" name="AutoShape 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498" y="4337"/>
                      <a:ext cx="2" cy="706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 type="triangle" w="med" len="med"/>
                      <a:tailEnd type="triangle" w="med" len="med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  <p:sp>
                  <p:nvSpPr>
                    <p:cNvPr id="2075" name="AutoShape 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856" y="4337"/>
                      <a:ext cx="1" cy="706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 type="triangle" w="med" len="med"/>
                      <a:tailEnd type="triangle" w="med" len="med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  <p:sp>
                  <p:nvSpPr>
                    <p:cNvPr id="2074" name="AutoShape 2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266" y="4337"/>
                      <a:ext cx="1" cy="706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 type="triangle" w="med" len="med"/>
                      <a:tailEnd type="triangle" w="med" len="med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</p:grpSp>
              <p:sp>
                <p:nvSpPr>
                  <p:cNvPr id="2072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9297" y="4306"/>
                    <a:ext cx="2022" cy="945"/>
                  </a:xfrm>
                  <a:prstGeom prst="rect">
                    <a:avLst/>
                  </a:prstGeom>
                  <a:noFill/>
                  <a:ln w="9525">
                    <a:solidFill>
                      <a:srgbClr val="BFBFBF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Lucida Sans Unicode"/>
                    </a:endParaRPr>
                  </a:p>
                </p:txBody>
              </p:sp>
            </p:grpSp>
            <p:grpSp>
              <p:nvGrpSpPr>
                <p:cNvPr id="2350" name="Group 15"/>
                <p:cNvGrpSpPr>
                  <a:grpSpLocks/>
                </p:cNvGrpSpPr>
                <p:nvPr/>
              </p:nvGrpSpPr>
              <p:grpSpPr bwMode="auto">
                <a:xfrm>
                  <a:off x="4832" y="4306"/>
                  <a:ext cx="2022" cy="945"/>
                  <a:chOff x="9297" y="4306"/>
                  <a:chExt cx="2022" cy="945"/>
                </a:xfrm>
              </p:grpSpPr>
              <p:grpSp>
                <p:nvGrpSpPr>
                  <p:cNvPr id="2378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9486" y="4426"/>
                    <a:ext cx="1644" cy="706"/>
                    <a:chOff x="5856" y="4337"/>
                    <a:chExt cx="1644" cy="706"/>
                  </a:xfrm>
                </p:grpSpPr>
                <p:sp>
                  <p:nvSpPr>
                    <p:cNvPr id="2070" name="AutoShape 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677" y="4337"/>
                      <a:ext cx="0" cy="706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 type="triangle" w="med" len="med"/>
                      <a:tailEnd type="triangle" w="med" len="med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  <p:sp>
                  <p:nvSpPr>
                    <p:cNvPr id="2069" name="AutoShape 2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087" y="4337"/>
                      <a:ext cx="1" cy="706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 type="triangle" w="med" len="med"/>
                      <a:tailEnd type="triangle" w="med" len="med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  <p:sp>
                  <p:nvSpPr>
                    <p:cNvPr id="2068" name="AutoShape 2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498" y="4337"/>
                      <a:ext cx="2" cy="706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 type="triangle" w="med" len="med"/>
                      <a:tailEnd type="triangle" w="med" len="med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  <p:sp>
                  <p:nvSpPr>
                    <p:cNvPr id="2067" name="AutoShape 1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856" y="4337"/>
                      <a:ext cx="1" cy="706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 type="triangle" w="med" len="med"/>
                      <a:tailEnd type="triangle" w="med" len="med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  <p:sp>
                  <p:nvSpPr>
                    <p:cNvPr id="2066" name="AutoShap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266" y="4337"/>
                      <a:ext cx="1" cy="706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 type="triangle" w="med" len="med"/>
                      <a:tailEnd type="triangle" w="med" len="med"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>
                        <a:solidFill>
                          <a:prstClr val="black"/>
                        </a:solidFill>
                        <a:latin typeface="Lucida Sans Unicode"/>
                      </a:endParaRPr>
                    </a:p>
                  </p:txBody>
                </p:sp>
              </p:grpSp>
              <p:sp>
                <p:nvSpPr>
                  <p:cNvPr id="2064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9297" y="4306"/>
                    <a:ext cx="2022" cy="945"/>
                  </a:xfrm>
                  <a:prstGeom prst="rect">
                    <a:avLst/>
                  </a:prstGeom>
                  <a:noFill/>
                  <a:ln w="9525">
                    <a:solidFill>
                      <a:srgbClr val="BFBFBF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prstClr val="black"/>
                      </a:solidFill>
                      <a:latin typeface="Lucida Sans Unicode"/>
                    </a:endParaRPr>
                  </a:p>
                </p:txBody>
              </p:sp>
            </p:grpSp>
          </p:grpSp>
          <p:sp>
            <p:nvSpPr>
              <p:cNvPr id="2061" name="Rectangle 13"/>
              <p:cNvSpPr>
                <a:spLocks noChangeArrowheads="1"/>
              </p:cNvSpPr>
              <p:nvPr/>
            </p:nvSpPr>
            <p:spPr bwMode="auto">
              <a:xfrm>
                <a:off x="4667" y="4167"/>
                <a:ext cx="6736" cy="1219"/>
              </a:xfrm>
              <a:prstGeom prst="rect">
                <a:avLst/>
              </a:prstGeom>
              <a:noFill/>
              <a:ln w="9525">
                <a:solidFill>
                  <a:srgbClr val="A5A5A5"/>
                </a:solidFill>
                <a:prstDash val="dash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</p:grpSp>
        <p:grpSp>
          <p:nvGrpSpPr>
            <p:cNvPr id="2381" name="Group 7"/>
            <p:cNvGrpSpPr>
              <a:grpSpLocks/>
            </p:cNvGrpSpPr>
            <p:nvPr/>
          </p:nvGrpSpPr>
          <p:grpSpPr bwMode="auto">
            <a:xfrm>
              <a:off x="4618" y="4531"/>
              <a:ext cx="85" cy="1381"/>
              <a:chOff x="6599" y="11278"/>
              <a:chExt cx="85" cy="1381"/>
            </a:xfrm>
          </p:grpSpPr>
          <p:sp>
            <p:nvSpPr>
              <p:cNvPr id="2059" name="AutoShape 11"/>
              <p:cNvSpPr>
                <a:spLocks noChangeArrowheads="1"/>
              </p:cNvSpPr>
              <p:nvPr/>
            </p:nvSpPr>
            <p:spPr bwMode="auto">
              <a:xfrm>
                <a:off x="6599" y="11278"/>
                <a:ext cx="77" cy="81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058" name="AutoShape 10"/>
              <p:cNvSpPr>
                <a:spLocks noChangeArrowheads="1"/>
              </p:cNvSpPr>
              <p:nvPr/>
            </p:nvSpPr>
            <p:spPr bwMode="auto">
              <a:xfrm>
                <a:off x="6601" y="11607"/>
                <a:ext cx="77" cy="81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057" name="AutoShape 9"/>
              <p:cNvSpPr>
                <a:spLocks noChangeArrowheads="1"/>
              </p:cNvSpPr>
              <p:nvPr/>
            </p:nvSpPr>
            <p:spPr bwMode="auto">
              <a:xfrm>
                <a:off x="6605" y="12248"/>
                <a:ext cx="77" cy="82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  <p:sp>
            <p:nvSpPr>
              <p:cNvPr id="2056" name="AutoShape 8"/>
              <p:cNvSpPr>
                <a:spLocks noChangeArrowheads="1"/>
              </p:cNvSpPr>
              <p:nvPr/>
            </p:nvSpPr>
            <p:spPr bwMode="auto">
              <a:xfrm>
                <a:off x="6607" y="12578"/>
                <a:ext cx="77" cy="81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Lucida Sans Unicode"/>
                </a:endParaRPr>
              </a:p>
            </p:txBody>
          </p:sp>
        </p:grpSp>
        <p:sp>
          <p:nvSpPr>
            <p:cNvPr id="2054" name="Rectangle 6"/>
            <p:cNvSpPr>
              <a:spLocks noChangeArrowheads="1"/>
            </p:cNvSpPr>
            <p:nvPr/>
          </p:nvSpPr>
          <p:spPr bwMode="auto">
            <a:xfrm>
              <a:off x="7773" y="2129"/>
              <a:ext cx="2160" cy="115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 type="none" w="sm" len="sm"/>
            </a:ln>
          </p:spPr>
          <p:txBody>
            <a:bodyPr vert="horz" wrap="square" lIns="91440" tIns="9144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grpSp>
          <p:nvGrpSpPr>
            <p:cNvPr id="2382" name="Group 3"/>
            <p:cNvGrpSpPr>
              <a:grpSpLocks/>
            </p:cNvGrpSpPr>
            <p:nvPr/>
          </p:nvGrpSpPr>
          <p:grpSpPr bwMode="auto">
            <a:xfrm>
              <a:off x="8312" y="2380"/>
              <a:ext cx="1082" cy="649"/>
              <a:chOff x="1680" y="2549"/>
              <a:chExt cx="1082" cy="649"/>
            </a:xfrm>
          </p:grpSpPr>
          <p:sp>
            <p:nvSpPr>
              <p:cNvPr id="2053" name="AutoShape 5"/>
              <p:cNvSpPr>
                <a:spLocks noChangeArrowheads="1"/>
              </p:cNvSpPr>
              <p:nvPr/>
            </p:nvSpPr>
            <p:spPr bwMode="auto">
              <a:xfrm>
                <a:off x="1680" y="2549"/>
                <a:ext cx="1082" cy="649"/>
              </a:xfrm>
              <a:prstGeom prst="flowChartMultidocument">
                <a:avLst/>
              </a:prstGeom>
              <a:solidFill>
                <a:srgbClr val="FDE9D9"/>
              </a:solidFill>
              <a:ln w="3175">
                <a:solidFill>
                  <a:srgbClr val="000000"/>
                </a:solidFill>
                <a:miter lim="800000"/>
                <a:headEnd/>
                <a:tailEnd type="none" w="sm" len="sm"/>
              </a:ln>
            </p:spPr>
            <p:txBody>
              <a:bodyPr vert="horz" wrap="square" lIns="91440" tIns="9144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1882" y="2733"/>
                <a:ext cx="678" cy="282"/>
              </a:xfrm>
              <a:prstGeom prst="rect">
                <a:avLst/>
              </a:prstGeom>
              <a:solidFill>
                <a:srgbClr val="FDE9D9"/>
              </a:solidFill>
            </p:spPr>
          </p:pic>
        </p:grpSp>
        <p:pic>
          <p:nvPicPr>
            <p:cNvPr id="2050" name="Picture 2" descr="MCj00823030000[1]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8500" y="7105"/>
              <a:ext cx="608" cy="79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68839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…The Framework Proposed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3C8524-BE6E-4696-A109-ED6E68FE1BB1}" type="slidenum">
              <a:rPr lang="en-US">
                <a:solidFill>
                  <a:prstClr val="black"/>
                </a:solidFill>
                <a:latin typeface="Lucida Sans Unicode"/>
              </a:rPr>
              <a:pPr/>
              <a:t>8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  <a:latin typeface="Lucida Sans Unicode"/>
              </a:rPr>
              <a:t>INTRODUCTION</a:t>
            </a:r>
            <a:endParaRPr lang="en-US" dirty="0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3218" name="Rectangle 14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graphicFrame>
        <p:nvGraphicFramePr>
          <p:cNvPr id="153" name="Object 152"/>
          <p:cNvGraphicFramePr>
            <a:graphicFrameLocks noChangeAspect="1"/>
          </p:cNvGraphicFramePr>
          <p:nvPr/>
        </p:nvGraphicFramePr>
        <p:xfrm>
          <a:off x="2138363" y="538164"/>
          <a:ext cx="8291512" cy="764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Document" r:id="rId3" imgW="5956764" imgH="5485050" progId="Word.Document.12">
                  <p:embed/>
                </p:oleObj>
              </mc:Choice>
              <mc:Fallback>
                <p:oleObj name="Document" r:id="rId3" imgW="5956764" imgH="5485050" progId="Word.Document.12">
                  <p:embed/>
                  <p:pic>
                    <p:nvPicPr>
                      <p:cNvPr id="153" name="Object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363" y="538164"/>
                        <a:ext cx="8291512" cy="7640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04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story starts being sick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http://i4.photobucket.com/albums/y145/jdid/coug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8600" y="990601"/>
            <a:ext cx="1885950" cy="2352675"/>
          </a:xfrm>
          <a:prstGeom prst="rect">
            <a:avLst/>
          </a:prstGeom>
          <a:noFill/>
        </p:spPr>
      </p:pic>
      <p:pic>
        <p:nvPicPr>
          <p:cNvPr id="26628" name="Picture 4" descr="http://www.dpo.uab.edu/~rcp/Hom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1" y="1676400"/>
            <a:ext cx="1012071" cy="1219200"/>
          </a:xfrm>
          <a:prstGeom prst="rect">
            <a:avLst/>
          </a:prstGeom>
          <a:noFill/>
        </p:spPr>
      </p:pic>
      <p:pic>
        <p:nvPicPr>
          <p:cNvPr id="26630" name="Picture 6" descr="C:\Documents and Settings\soysalom\Local Settings\Temporary Internet Files\Content.IE5\5657JE1Z\MCj0332552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1" y="3810001"/>
            <a:ext cx="1749247" cy="1836115"/>
          </a:xfrm>
          <a:prstGeom prst="rect">
            <a:avLst/>
          </a:prstGeom>
          <a:noFill/>
        </p:spPr>
      </p:pic>
      <p:sp>
        <p:nvSpPr>
          <p:cNvPr id="13" name="Cloud Callout 12"/>
          <p:cNvSpPr/>
          <p:nvPr/>
        </p:nvSpPr>
        <p:spPr>
          <a:xfrm rot="21096431">
            <a:off x="1777790" y="1218951"/>
            <a:ext cx="2997548" cy="2030022"/>
          </a:xfrm>
          <a:prstGeom prst="cloudCallout">
            <a:avLst>
              <a:gd name="adj1" fmla="val 86556"/>
              <a:gd name="adj2" fmla="val 1083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7911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1873</Words>
  <Application>Microsoft Office PowerPoint</Application>
  <PresentationFormat>Widescreen</PresentationFormat>
  <Paragraphs>663</Paragraphs>
  <Slides>39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8" baseType="lpstr">
      <vt:lpstr>Aharoni</vt:lpstr>
      <vt:lpstr>Algerian</vt:lpstr>
      <vt:lpstr>Arial</vt:lpstr>
      <vt:lpstr>Calibri</vt:lpstr>
      <vt:lpstr>Calibri Light</vt:lpstr>
      <vt:lpstr>Chiller</vt:lpstr>
      <vt:lpstr>Comic Sans MS</vt:lpstr>
      <vt:lpstr>Constantia</vt:lpstr>
      <vt:lpstr>Lucida Sans Unicode</vt:lpstr>
      <vt:lpstr>Symbol</vt:lpstr>
      <vt:lpstr>Times New Roman</vt:lpstr>
      <vt:lpstr>Verdana</vt:lpstr>
      <vt:lpstr>Wingdings 2</vt:lpstr>
      <vt:lpstr>Wingdings 3</vt:lpstr>
      <vt:lpstr>Office Theme</vt:lpstr>
      <vt:lpstr>Flow</vt:lpstr>
      <vt:lpstr>Concourse</vt:lpstr>
      <vt:lpstr>1_Office Theme</vt:lpstr>
      <vt:lpstr>Document</vt:lpstr>
      <vt:lpstr>A Hierarchical Decision Engine for Computer Aided Lung Nodule Detection from CT Images</vt:lpstr>
      <vt:lpstr>PowerPoint Presentation</vt:lpstr>
      <vt:lpstr>Motivation</vt:lpstr>
      <vt:lpstr>PowerPoint Presentation</vt:lpstr>
      <vt:lpstr>A Computer Aided Detection System</vt:lpstr>
      <vt:lpstr>A comprehensive CAD Framework</vt:lpstr>
      <vt:lpstr>The Framework Proposed</vt:lpstr>
      <vt:lpstr>…The Framework Proposed</vt:lpstr>
      <vt:lpstr>The story starts being sick</vt:lpstr>
      <vt:lpstr>CT Imaging System</vt:lpstr>
      <vt:lpstr>A Sample CT Image</vt:lpstr>
      <vt:lpstr>The Goal is</vt:lpstr>
      <vt:lpstr>Challenges &amp; Comparisons</vt:lpstr>
      <vt:lpstr>How does the Machine accomplish the detection?</vt:lpstr>
      <vt:lpstr>Image &amp; Content</vt:lpstr>
      <vt:lpstr>Image Representation</vt:lpstr>
      <vt:lpstr>Image Representation</vt:lpstr>
      <vt:lpstr>How does the Machine accomplish the detection?</vt:lpstr>
      <vt:lpstr>Pattern Recognition &amp; Content Representation</vt:lpstr>
      <vt:lpstr>Pattern</vt:lpstr>
      <vt:lpstr>Pattern Recognition</vt:lpstr>
      <vt:lpstr>How does the Machine accomplish the detection?</vt:lpstr>
      <vt:lpstr>… Closing the story</vt:lpstr>
      <vt:lpstr>Decision Engine</vt:lpstr>
      <vt:lpstr>The ISIP conceptual model structure </vt:lpstr>
      <vt:lpstr>..ASSESMENT</vt:lpstr>
      <vt:lpstr>Multi-Perspective Hierarchical Deep-Fusion Learning Model</vt:lpstr>
      <vt:lpstr>PowerPoint Presentation</vt:lpstr>
      <vt:lpstr>PowerPoint Presentation</vt:lpstr>
      <vt:lpstr>Slice module (MS) is a DCNN </vt:lpstr>
      <vt:lpstr>PowerPoint Presentation</vt:lpstr>
      <vt:lpstr>PowerPoint Presentation</vt:lpstr>
      <vt:lpstr>Data Collection</vt:lpstr>
      <vt:lpstr>...Data Collection</vt:lpstr>
      <vt:lpstr>Experimental Results</vt:lpstr>
      <vt:lpstr>...Experimental Results</vt:lpstr>
      <vt:lpstr>...Experimental Results</vt:lpstr>
      <vt:lpstr>PowerPoint Presentation</vt:lpstr>
      <vt:lpstr>...Experimental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Hierarchical Decision Engine for Computer Aided Lung Nodule Detection from CT Images</dc:title>
  <dc:creator>Omer Soysal</dc:creator>
  <cp:lastModifiedBy>Omer Soysal</cp:lastModifiedBy>
  <cp:revision>14</cp:revision>
  <dcterms:created xsi:type="dcterms:W3CDTF">2020-06-11T02:29:34Z</dcterms:created>
  <dcterms:modified xsi:type="dcterms:W3CDTF">2020-06-11T17:51:18Z</dcterms:modified>
</cp:coreProperties>
</file>